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 name="Shape 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2" name="Shape 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9" name="Shape 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6" name="Shape 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3" name="Shape 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0" name="Shape 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6" name="Shape 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0" name="Shape 10"/>
        <p:cNvGrpSpPr/>
        <p:nvPr/>
      </p:nvGrpSpPr>
      <p:grpSpPr>
        <a:xfrm>
          <a:off x="0" y="0"/>
          <a:ext cx="0" cy="0"/>
          <a:chOff x="0" y="0"/>
          <a:chExt cx="0" cy="0"/>
        </a:xfrm>
      </p:grpSpPr>
      <p:sp>
        <p:nvSpPr>
          <p:cNvPr id="11" name="Shape 11"/>
          <p:cNvSpPr txBox="1"/>
          <p:nvPr>
            <p:ph type="ctrTitle"/>
          </p:nvPr>
        </p:nvSpPr>
        <p:spPr>
          <a:xfrm>
            <a:off x="685800" y="1143000"/>
            <a:ext cx="7772400" cy="1470024"/>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5pPr>
            <a:lvl6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6pPr>
            <a:lvl7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7pPr>
            <a:lvl8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8pPr>
            <a:lvl9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12" name="Shape 1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120650" marL="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1pPr>
            <a:lvl2pPr indent="-177800" marL="742950" marR="0" rtl="0" algn="l">
              <a:lnSpc>
                <a:spcPct val="100000"/>
              </a:lnSpc>
              <a:spcBef>
                <a:spcPts val="560"/>
              </a:spcBef>
              <a:spcAft>
                <a:spcPts val="0"/>
              </a:spcAft>
              <a:buFont typeface="Arial"/>
              <a:buChar char="●"/>
              <a:defRPr b="0" baseline="0" i="0" sz="2800" u="none" cap="none" strike="noStrike"/>
            </a:lvl2pPr>
            <a:lvl3pPr indent="-136525" marL="1143000" marR="0" rtl="0" algn="l">
              <a:lnSpc>
                <a:spcPct val="100000"/>
              </a:lnSpc>
              <a:spcBef>
                <a:spcPts val="480"/>
              </a:spcBef>
              <a:spcAft>
                <a:spcPts val="0"/>
              </a:spcAft>
              <a:buFont typeface="Arial"/>
              <a:buChar char="●"/>
              <a:defRPr b="0" baseline="0" i="0" sz="2400" u="none" cap="none" strike="noStrike"/>
            </a:lvl3pPr>
            <a:lvl4pPr indent="-152400" marL="1600200" marR="0" rtl="0" algn="l">
              <a:lnSpc>
                <a:spcPct val="100000"/>
              </a:lnSpc>
              <a:spcBef>
                <a:spcPts val="400"/>
              </a:spcBef>
              <a:spcAft>
                <a:spcPts val="0"/>
              </a:spcAft>
              <a:buFont typeface="Arial"/>
              <a:buChar char="●"/>
              <a:defRPr b="0" baseline="0" i="0" sz="2000" u="none" cap="none" strike="noStrike"/>
            </a:lvl4pPr>
            <a:lvl5pPr indent="-152400" marL="2057400" marR="0" rtl="0" algn="l">
              <a:lnSpc>
                <a:spcPct val="100000"/>
              </a:lnSpc>
              <a:spcBef>
                <a:spcPts val="400"/>
              </a:spcBef>
              <a:spcAft>
                <a:spcPts val="0"/>
              </a:spcAft>
              <a:buFont typeface="Arial"/>
              <a:buChar char="●"/>
              <a:defRPr b="0" baseline="0" i="0" sz="2000" u="none" cap="none" strike="noStrike"/>
            </a:lvl5pPr>
            <a:lvl6pPr indent="-107950" marL="25146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6pPr>
            <a:lvl7pPr indent="-107950" marL="29718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7pPr>
            <a:lvl8pPr indent="-107950" marL="34290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8pPr>
            <a:lvl9pPr indent="-107950" marL="38862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9pPr>
          </a:lstStyle>
          <a:p/>
        </p:txBody>
      </p:sp>
      <p:sp>
        <p:nvSpPr>
          <p:cNvPr id="13" name="Shape 13"/>
          <p:cNvSpPr txBox="1"/>
          <p:nvPr>
            <p:ph idx="2" type="title"/>
          </p:nvPr>
        </p:nvSpPr>
        <p:spPr>
          <a:xfrm>
            <a:off x="457200" y="274637"/>
            <a:ext cx="8229600" cy="1143000"/>
          </a:xfrm>
          <a:prstGeom prst="rect">
            <a:avLst/>
          </a:prstGeom>
          <a:noFill/>
          <a:ln>
            <a:noFill/>
          </a:ln>
        </p:spPr>
        <p:txBody>
          <a:bodyPr anchorCtr="0" anchor="ctr" bIns="91425" lIns="91425" rIns="91425" tIns="91425"/>
          <a:lstStyle>
            <a:lvl1pPr rtl="0" algn="ctr">
              <a:lnSpc>
                <a:spcPct val="100000"/>
              </a:lnSpc>
              <a:spcBef>
                <a:spcPts val="0"/>
              </a:spcBef>
              <a:spcAft>
                <a:spcPts val="0"/>
              </a:spcAft>
              <a:defRPr sz="4400">
                <a:solidFill>
                  <a:schemeClr val="dk2"/>
                </a:solidFill>
                <a:latin typeface="Arial"/>
                <a:ea typeface="Arial"/>
                <a:cs typeface="Arial"/>
                <a:sym typeface="Arial"/>
              </a:defRPr>
            </a:lvl1pPr>
            <a:lvl2pPr rtl="0" algn="ctr">
              <a:lnSpc>
                <a:spcPct val="100000"/>
              </a:lnSpc>
              <a:spcBef>
                <a:spcPts val="0"/>
              </a:spcBef>
              <a:spcAft>
                <a:spcPts val="0"/>
              </a:spcAft>
              <a:defRPr sz="4400">
                <a:solidFill>
                  <a:schemeClr val="dk2"/>
                </a:solidFill>
                <a:latin typeface="Arial"/>
                <a:ea typeface="Arial"/>
                <a:cs typeface="Arial"/>
                <a:sym typeface="Arial"/>
              </a:defRPr>
            </a:lvl2pPr>
            <a:lvl3pPr rtl="0" algn="ctr">
              <a:lnSpc>
                <a:spcPct val="100000"/>
              </a:lnSpc>
              <a:spcBef>
                <a:spcPts val="0"/>
              </a:spcBef>
              <a:spcAft>
                <a:spcPts val="0"/>
              </a:spcAft>
              <a:defRPr sz="4400">
                <a:solidFill>
                  <a:schemeClr val="dk2"/>
                </a:solidFill>
                <a:latin typeface="Arial"/>
                <a:ea typeface="Arial"/>
                <a:cs typeface="Arial"/>
                <a:sym typeface="Arial"/>
              </a:defRPr>
            </a:lvl3pPr>
            <a:lvl4pPr rtl="0" algn="ctr">
              <a:lnSpc>
                <a:spcPct val="100000"/>
              </a:lnSpc>
              <a:spcBef>
                <a:spcPts val="0"/>
              </a:spcBef>
              <a:spcAft>
                <a:spcPts val="0"/>
              </a:spcAft>
              <a:defRPr sz="4400">
                <a:solidFill>
                  <a:schemeClr val="dk2"/>
                </a:solidFill>
                <a:latin typeface="Arial"/>
                <a:ea typeface="Arial"/>
                <a:cs typeface="Arial"/>
                <a:sym typeface="Arial"/>
              </a:defRPr>
            </a:lvl4pPr>
            <a:lvl5pPr rtl="0" algn="ctr">
              <a:lnSpc>
                <a:spcPct val="100000"/>
              </a:lnSpc>
              <a:spcBef>
                <a:spcPts val="0"/>
              </a:spcBef>
              <a:spcAft>
                <a:spcPts val="0"/>
              </a:spcAft>
              <a:defRPr sz="4400">
                <a:solidFill>
                  <a:schemeClr val="dk2"/>
                </a:solidFill>
                <a:latin typeface="Arial"/>
                <a:ea typeface="Arial"/>
                <a:cs typeface="Arial"/>
                <a:sym typeface="Arial"/>
              </a:defRPr>
            </a:lvl5pPr>
            <a:lvl6pPr rtl="0" algn="ctr">
              <a:lnSpc>
                <a:spcPct val="100000"/>
              </a:lnSpc>
              <a:spcBef>
                <a:spcPts val="0"/>
              </a:spcBef>
              <a:spcAft>
                <a:spcPts val="0"/>
              </a:spcAft>
              <a:defRPr sz="4400">
                <a:solidFill>
                  <a:schemeClr val="dk2"/>
                </a:solidFill>
                <a:latin typeface="Arial"/>
                <a:ea typeface="Arial"/>
                <a:cs typeface="Arial"/>
                <a:sym typeface="Arial"/>
              </a:defRPr>
            </a:lvl6pPr>
            <a:lvl7pPr rtl="0" algn="ctr">
              <a:lnSpc>
                <a:spcPct val="100000"/>
              </a:lnSpc>
              <a:spcBef>
                <a:spcPts val="0"/>
              </a:spcBef>
              <a:spcAft>
                <a:spcPts val="0"/>
              </a:spcAft>
              <a:defRPr sz="4400">
                <a:solidFill>
                  <a:schemeClr val="dk2"/>
                </a:solidFill>
                <a:latin typeface="Arial"/>
                <a:ea typeface="Arial"/>
                <a:cs typeface="Arial"/>
                <a:sym typeface="Arial"/>
              </a:defRPr>
            </a:lvl7pPr>
            <a:lvl8pPr rtl="0" algn="ctr">
              <a:lnSpc>
                <a:spcPct val="100000"/>
              </a:lnSpc>
              <a:spcBef>
                <a:spcPts val="0"/>
              </a:spcBef>
              <a:spcAft>
                <a:spcPts val="0"/>
              </a:spcAft>
              <a:defRPr sz="4400">
                <a:solidFill>
                  <a:schemeClr val="dk2"/>
                </a:solidFill>
                <a:latin typeface="Arial"/>
                <a:ea typeface="Arial"/>
                <a:cs typeface="Arial"/>
                <a:sym typeface="Arial"/>
              </a:defRPr>
            </a:lvl8pPr>
            <a:lvl9pPr rtl="0" algn="ctr">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14" name="Shape 14"/>
          <p:cNvSpPr txBox="1"/>
          <p:nvPr>
            <p:ph idx="3" type="body"/>
          </p:nvPr>
        </p:nvSpPr>
        <p:spPr>
          <a:xfrm>
            <a:off x="457200" y="1600200"/>
            <a:ext cx="8229600" cy="4525961"/>
          </a:xfrm>
          <a:prstGeom prst="rect">
            <a:avLst/>
          </a:prstGeom>
          <a:noFill/>
          <a:ln>
            <a:noFill/>
          </a:ln>
        </p:spPr>
        <p:txBody>
          <a:bodyPr anchorCtr="0" anchor="t" bIns="91425" lIns="91425" rIns="91425" tIns="91425"/>
          <a:lstStyle>
            <a:lvl1pPr rtl="0" algn="l">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77800" marL="742950" rtl="0">
              <a:lnSpc>
                <a:spcPct val="100000"/>
              </a:lnSpc>
              <a:spcBef>
                <a:spcPts val="560"/>
              </a:spcBef>
              <a:spcAft>
                <a:spcPts val="0"/>
              </a:spcAft>
              <a:buFont typeface="Arial"/>
              <a:buChar char="●"/>
              <a:defRPr sz="2800"/>
            </a:lvl2pPr>
            <a:lvl3pPr indent="-136525" marL="1143000" rtl="0">
              <a:lnSpc>
                <a:spcPct val="100000"/>
              </a:lnSpc>
              <a:spcBef>
                <a:spcPts val="480"/>
              </a:spcBef>
              <a:spcAft>
                <a:spcPts val="0"/>
              </a:spcAft>
              <a:buFont typeface="Arial"/>
              <a:buChar char="●"/>
              <a:defRPr sz="2400"/>
            </a:lvl3pPr>
            <a:lvl4pPr indent="-152400" marL="1600200" rtl="0">
              <a:lnSpc>
                <a:spcPct val="100000"/>
              </a:lnSpc>
              <a:spcBef>
                <a:spcPts val="400"/>
              </a:spcBef>
              <a:spcAft>
                <a:spcPts val="0"/>
              </a:spcAft>
              <a:buFont typeface="Arial"/>
              <a:buChar char="●"/>
              <a:defRPr sz="2000"/>
            </a:lvl4pPr>
            <a:lvl5pPr indent="-152400" marL="2057400" rtl="0">
              <a:lnSpc>
                <a:spcPct val="100000"/>
              </a:lnSpc>
              <a:spcBef>
                <a:spcPts val="400"/>
              </a:spcBef>
              <a:spcAft>
                <a:spcPts val="0"/>
              </a:spcAft>
              <a:buFont typeface="Arial"/>
              <a:buChar char="●"/>
              <a:defRPr sz="2000"/>
            </a:lvl5pPr>
            <a:lvl6pPr indent="-107950" marL="25146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indent="-107950" marL="29718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indent="-107950" marL="34290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indent="-107950" marL="38862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15" name="Shape 15"/>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8" name="Shape 18"/>
        <p:cNvGrpSpPr/>
        <p:nvPr/>
      </p:nvGrpSpPr>
      <p:grpSpPr>
        <a:xfrm>
          <a:off x="0" y="0"/>
          <a:ext cx="0" cy="0"/>
          <a:chOff x="0" y="0"/>
          <a:chExt cx="0" cy="0"/>
        </a:xfrm>
      </p:grpSpPr>
      <p:sp>
        <p:nvSpPr>
          <p:cNvPr id="19" name="Shape 19"/>
          <p:cNvSpPr txBox="1"/>
          <p:nvPr>
            <p:ph idx="1" type="body"/>
          </p:nvPr>
        </p:nvSpPr>
        <p:spPr>
          <a:xfrm>
            <a:off x="457200" y="381000"/>
            <a:ext cx="4114800" cy="3657600"/>
          </a:xfrm>
          <a:prstGeom prst="rect">
            <a:avLst/>
          </a:prstGeom>
          <a:noFill/>
          <a:ln>
            <a:noFill/>
          </a:ln>
        </p:spPr>
        <p:txBody>
          <a:bodyPr anchorCtr="0" anchor="t" bIns="91425" lIns="91425" rIns="91425" tIns="91425"/>
          <a:lstStyle>
            <a:lvl1pPr rtl="0" algn="l">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77800" marL="742950" rtl="0">
              <a:lnSpc>
                <a:spcPct val="100000"/>
              </a:lnSpc>
              <a:spcBef>
                <a:spcPts val="560"/>
              </a:spcBef>
              <a:spcAft>
                <a:spcPts val="0"/>
              </a:spcAft>
              <a:buFont typeface="Arial"/>
              <a:buChar char="●"/>
              <a:defRPr sz="2800"/>
            </a:lvl2pPr>
            <a:lvl3pPr indent="-136525" marL="1143000" rtl="0">
              <a:lnSpc>
                <a:spcPct val="100000"/>
              </a:lnSpc>
              <a:spcBef>
                <a:spcPts val="480"/>
              </a:spcBef>
              <a:spcAft>
                <a:spcPts val="0"/>
              </a:spcAft>
              <a:buFont typeface="Arial"/>
              <a:buChar char="●"/>
              <a:defRPr sz="2400"/>
            </a:lvl3pPr>
            <a:lvl4pPr indent="-152400" marL="1600200" rtl="0">
              <a:lnSpc>
                <a:spcPct val="100000"/>
              </a:lnSpc>
              <a:spcBef>
                <a:spcPts val="400"/>
              </a:spcBef>
              <a:spcAft>
                <a:spcPts val="0"/>
              </a:spcAft>
              <a:buFont typeface="Arial"/>
              <a:buChar char="●"/>
              <a:defRPr sz="2000"/>
            </a:lvl4pPr>
            <a:lvl5pPr indent="-152400" marL="2057400" rtl="0">
              <a:lnSpc>
                <a:spcPct val="100000"/>
              </a:lnSpc>
              <a:spcBef>
                <a:spcPts val="400"/>
              </a:spcBef>
              <a:spcAft>
                <a:spcPts val="0"/>
              </a:spcAft>
              <a:buFont typeface="Arial"/>
              <a:buChar char="●"/>
              <a:defRPr sz="2000"/>
            </a:lvl5pPr>
            <a:lvl6pPr indent="-107950" marL="25146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indent="-107950" marL="29718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indent="-107950" marL="34290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indent="-107950" marL="38862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20" name="Shape 2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lnSpc>
                <a:spcPct val="100000"/>
              </a:lnSpc>
              <a:spcBef>
                <a:spcPts val="0"/>
              </a:spcBef>
              <a:spcAft>
                <a:spcPts val="0"/>
              </a:spcAft>
              <a:defRPr sz="4400">
                <a:solidFill>
                  <a:schemeClr val="dk2"/>
                </a:solidFill>
                <a:latin typeface="Arial"/>
                <a:ea typeface="Arial"/>
                <a:cs typeface="Arial"/>
                <a:sym typeface="Arial"/>
              </a:defRPr>
            </a:lvl1pPr>
            <a:lvl2pPr rtl="0" algn="ctr">
              <a:lnSpc>
                <a:spcPct val="100000"/>
              </a:lnSpc>
              <a:spcBef>
                <a:spcPts val="0"/>
              </a:spcBef>
              <a:spcAft>
                <a:spcPts val="0"/>
              </a:spcAft>
              <a:defRPr sz="4400">
                <a:solidFill>
                  <a:schemeClr val="dk2"/>
                </a:solidFill>
                <a:latin typeface="Arial"/>
                <a:ea typeface="Arial"/>
                <a:cs typeface="Arial"/>
                <a:sym typeface="Arial"/>
              </a:defRPr>
            </a:lvl2pPr>
            <a:lvl3pPr rtl="0" algn="ctr">
              <a:lnSpc>
                <a:spcPct val="100000"/>
              </a:lnSpc>
              <a:spcBef>
                <a:spcPts val="0"/>
              </a:spcBef>
              <a:spcAft>
                <a:spcPts val="0"/>
              </a:spcAft>
              <a:defRPr sz="4400">
                <a:solidFill>
                  <a:schemeClr val="dk2"/>
                </a:solidFill>
                <a:latin typeface="Arial"/>
                <a:ea typeface="Arial"/>
                <a:cs typeface="Arial"/>
                <a:sym typeface="Arial"/>
              </a:defRPr>
            </a:lvl3pPr>
            <a:lvl4pPr rtl="0" algn="ctr">
              <a:lnSpc>
                <a:spcPct val="100000"/>
              </a:lnSpc>
              <a:spcBef>
                <a:spcPts val="0"/>
              </a:spcBef>
              <a:spcAft>
                <a:spcPts val="0"/>
              </a:spcAft>
              <a:defRPr sz="4400">
                <a:solidFill>
                  <a:schemeClr val="dk2"/>
                </a:solidFill>
                <a:latin typeface="Arial"/>
                <a:ea typeface="Arial"/>
                <a:cs typeface="Arial"/>
                <a:sym typeface="Arial"/>
              </a:defRPr>
            </a:lvl4pPr>
            <a:lvl5pPr rtl="0" algn="ctr">
              <a:lnSpc>
                <a:spcPct val="100000"/>
              </a:lnSpc>
              <a:spcBef>
                <a:spcPts val="0"/>
              </a:spcBef>
              <a:spcAft>
                <a:spcPts val="0"/>
              </a:spcAft>
              <a:defRPr sz="4400">
                <a:solidFill>
                  <a:schemeClr val="dk2"/>
                </a:solidFill>
                <a:latin typeface="Arial"/>
                <a:ea typeface="Arial"/>
                <a:cs typeface="Arial"/>
                <a:sym typeface="Arial"/>
              </a:defRPr>
            </a:lvl5pPr>
            <a:lvl6pPr rtl="0" algn="ctr">
              <a:lnSpc>
                <a:spcPct val="100000"/>
              </a:lnSpc>
              <a:spcBef>
                <a:spcPts val="0"/>
              </a:spcBef>
              <a:spcAft>
                <a:spcPts val="0"/>
              </a:spcAft>
              <a:defRPr sz="4400">
                <a:solidFill>
                  <a:schemeClr val="dk2"/>
                </a:solidFill>
                <a:latin typeface="Arial"/>
                <a:ea typeface="Arial"/>
                <a:cs typeface="Arial"/>
                <a:sym typeface="Arial"/>
              </a:defRPr>
            </a:lvl6pPr>
            <a:lvl7pPr rtl="0" algn="ctr">
              <a:lnSpc>
                <a:spcPct val="100000"/>
              </a:lnSpc>
              <a:spcBef>
                <a:spcPts val="0"/>
              </a:spcBef>
              <a:spcAft>
                <a:spcPts val="0"/>
              </a:spcAft>
              <a:defRPr sz="4400">
                <a:solidFill>
                  <a:schemeClr val="dk2"/>
                </a:solidFill>
                <a:latin typeface="Arial"/>
                <a:ea typeface="Arial"/>
                <a:cs typeface="Arial"/>
                <a:sym typeface="Arial"/>
              </a:defRPr>
            </a:lvl7pPr>
            <a:lvl8pPr rtl="0" algn="ctr">
              <a:lnSpc>
                <a:spcPct val="100000"/>
              </a:lnSpc>
              <a:spcBef>
                <a:spcPts val="0"/>
              </a:spcBef>
              <a:spcAft>
                <a:spcPts val="0"/>
              </a:spcAft>
              <a:defRPr sz="4400">
                <a:solidFill>
                  <a:schemeClr val="dk2"/>
                </a:solidFill>
                <a:latin typeface="Arial"/>
                <a:ea typeface="Arial"/>
                <a:cs typeface="Arial"/>
                <a:sym typeface="Arial"/>
              </a:defRPr>
            </a:lvl8pPr>
            <a:lvl9pPr rtl="0" algn="ctr">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21" name="Shape 2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OBJECT_OVER_TEXT">
    <p:bg>
      <p:bgPr>
        <a:solidFill>
          <a:schemeClr val="lt1"/>
        </a:solidFill>
      </p:bgPr>
    </p:bg>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lgn="ctr">
              <a:lnSpc>
                <a:spcPct val="100000"/>
              </a:lnSpc>
              <a:spcBef>
                <a:spcPts val="0"/>
              </a:spcBef>
              <a:spcAft>
                <a:spcPts val="0"/>
              </a:spcAft>
              <a:defRPr sz="4400">
                <a:solidFill>
                  <a:schemeClr val="dk2"/>
                </a:solidFill>
                <a:latin typeface="Arial"/>
                <a:ea typeface="Arial"/>
                <a:cs typeface="Arial"/>
                <a:sym typeface="Arial"/>
              </a:defRPr>
            </a:lvl1pPr>
            <a:lvl2pPr rtl="0" algn="ctr">
              <a:lnSpc>
                <a:spcPct val="100000"/>
              </a:lnSpc>
              <a:spcBef>
                <a:spcPts val="0"/>
              </a:spcBef>
              <a:spcAft>
                <a:spcPts val="0"/>
              </a:spcAft>
              <a:defRPr sz="4400">
                <a:solidFill>
                  <a:schemeClr val="dk2"/>
                </a:solidFill>
                <a:latin typeface="Arial"/>
                <a:ea typeface="Arial"/>
                <a:cs typeface="Arial"/>
                <a:sym typeface="Arial"/>
              </a:defRPr>
            </a:lvl2pPr>
            <a:lvl3pPr rtl="0" algn="ctr">
              <a:lnSpc>
                <a:spcPct val="100000"/>
              </a:lnSpc>
              <a:spcBef>
                <a:spcPts val="0"/>
              </a:spcBef>
              <a:spcAft>
                <a:spcPts val="0"/>
              </a:spcAft>
              <a:defRPr sz="4400">
                <a:solidFill>
                  <a:schemeClr val="dk2"/>
                </a:solidFill>
                <a:latin typeface="Arial"/>
                <a:ea typeface="Arial"/>
                <a:cs typeface="Arial"/>
                <a:sym typeface="Arial"/>
              </a:defRPr>
            </a:lvl3pPr>
            <a:lvl4pPr rtl="0" algn="ctr">
              <a:lnSpc>
                <a:spcPct val="100000"/>
              </a:lnSpc>
              <a:spcBef>
                <a:spcPts val="0"/>
              </a:spcBef>
              <a:spcAft>
                <a:spcPts val="0"/>
              </a:spcAft>
              <a:defRPr sz="4400">
                <a:solidFill>
                  <a:schemeClr val="dk2"/>
                </a:solidFill>
                <a:latin typeface="Arial"/>
                <a:ea typeface="Arial"/>
                <a:cs typeface="Arial"/>
                <a:sym typeface="Arial"/>
              </a:defRPr>
            </a:lvl4pPr>
            <a:lvl5pPr rtl="0" algn="ctr">
              <a:lnSpc>
                <a:spcPct val="100000"/>
              </a:lnSpc>
              <a:spcBef>
                <a:spcPts val="0"/>
              </a:spcBef>
              <a:spcAft>
                <a:spcPts val="0"/>
              </a:spcAft>
              <a:defRPr sz="4400">
                <a:solidFill>
                  <a:schemeClr val="dk2"/>
                </a:solidFill>
                <a:latin typeface="Arial"/>
                <a:ea typeface="Arial"/>
                <a:cs typeface="Arial"/>
                <a:sym typeface="Arial"/>
              </a:defRPr>
            </a:lvl5pPr>
            <a:lvl6pPr rtl="0" algn="ctr">
              <a:lnSpc>
                <a:spcPct val="100000"/>
              </a:lnSpc>
              <a:spcBef>
                <a:spcPts val="0"/>
              </a:spcBef>
              <a:spcAft>
                <a:spcPts val="0"/>
              </a:spcAft>
              <a:defRPr sz="4400">
                <a:solidFill>
                  <a:schemeClr val="dk2"/>
                </a:solidFill>
                <a:latin typeface="Arial"/>
                <a:ea typeface="Arial"/>
                <a:cs typeface="Arial"/>
                <a:sym typeface="Arial"/>
              </a:defRPr>
            </a:lvl6pPr>
            <a:lvl7pPr rtl="0" algn="ctr">
              <a:lnSpc>
                <a:spcPct val="100000"/>
              </a:lnSpc>
              <a:spcBef>
                <a:spcPts val="0"/>
              </a:spcBef>
              <a:spcAft>
                <a:spcPts val="0"/>
              </a:spcAft>
              <a:defRPr sz="4400">
                <a:solidFill>
                  <a:schemeClr val="dk2"/>
                </a:solidFill>
                <a:latin typeface="Arial"/>
                <a:ea typeface="Arial"/>
                <a:cs typeface="Arial"/>
                <a:sym typeface="Arial"/>
              </a:defRPr>
            </a:lvl7pPr>
            <a:lvl8pPr rtl="0" algn="ctr">
              <a:lnSpc>
                <a:spcPct val="100000"/>
              </a:lnSpc>
              <a:spcBef>
                <a:spcPts val="0"/>
              </a:spcBef>
              <a:spcAft>
                <a:spcPts val="0"/>
              </a:spcAft>
              <a:defRPr sz="4400">
                <a:solidFill>
                  <a:schemeClr val="dk2"/>
                </a:solidFill>
                <a:latin typeface="Arial"/>
                <a:ea typeface="Arial"/>
                <a:cs typeface="Arial"/>
                <a:sym typeface="Arial"/>
              </a:defRPr>
            </a:lvl8pPr>
            <a:lvl9pPr rtl="0" algn="ctr">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26" name="Shape 26"/>
          <p:cNvSpPr txBox="1"/>
          <p:nvPr>
            <p:ph idx="1" type="body"/>
          </p:nvPr>
        </p:nvSpPr>
        <p:spPr>
          <a:xfrm>
            <a:off x="457200" y="1852611"/>
            <a:ext cx="8229600" cy="2185986"/>
          </a:xfrm>
          <a:prstGeom prst="rect">
            <a:avLst/>
          </a:prstGeom>
          <a:noFill/>
          <a:ln>
            <a:noFill/>
          </a:ln>
        </p:spPr>
        <p:txBody>
          <a:bodyPr anchorCtr="0" anchor="t" bIns="91425" lIns="91425" rIns="91425" tIns="91425"/>
          <a:lstStyle>
            <a:lvl1pPr rtl="0" algn="l">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77800" marL="742950" rtl="0">
              <a:lnSpc>
                <a:spcPct val="100000"/>
              </a:lnSpc>
              <a:spcBef>
                <a:spcPts val="560"/>
              </a:spcBef>
              <a:spcAft>
                <a:spcPts val="0"/>
              </a:spcAft>
              <a:buFont typeface="Arial"/>
              <a:buChar char="●"/>
              <a:defRPr sz="2800"/>
            </a:lvl2pPr>
            <a:lvl3pPr indent="-136525" marL="1143000" rtl="0">
              <a:lnSpc>
                <a:spcPct val="100000"/>
              </a:lnSpc>
              <a:spcBef>
                <a:spcPts val="480"/>
              </a:spcBef>
              <a:spcAft>
                <a:spcPts val="0"/>
              </a:spcAft>
              <a:buFont typeface="Arial"/>
              <a:buChar char="●"/>
              <a:defRPr sz="2400"/>
            </a:lvl3pPr>
            <a:lvl4pPr indent="-152400" marL="1600200" rtl="0">
              <a:lnSpc>
                <a:spcPct val="100000"/>
              </a:lnSpc>
              <a:spcBef>
                <a:spcPts val="400"/>
              </a:spcBef>
              <a:spcAft>
                <a:spcPts val="0"/>
              </a:spcAft>
              <a:buFont typeface="Arial"/>
              <a:buChar char="●"/>
              <a:defRPr sz="2000"/>
            </a:lvl4pPr>
            <a:lvl5pPr indent="-152400" marL="2057400" rtl="0">
              <a:lnSpc>
                <a:spcPct val="100000"/>
              </a:lnSpc>
              <a:spcBef>
                <a:spcPts val="400"/>
              </a:spcBef>
              <a:spcAft>
                <a:spcPts val="0"/>
              </a:spcAft>
              <a:buFont typeface="Arial"/>
              <a:buChar char="●"/>
              <a:defRPr sz="2000"/>
            </a:lvl5pPr>
            <a:lvl6pPr indent="-107950" marL="25146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indent="-107950" marL="29718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indent="-107950" marL="34290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indent="-107950" marL="38862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27" name="Shape 2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 name="Shape 2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5pPr>
            <a:lvl6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6pPr>
            <a:lvl7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7pPr>
            <a:lvl8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8pPr>
            <a:lvl9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6" name="Shape 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20650" marL="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1pPr>
            <a:lvl2pPr indent="-177800" marL="742950" marR="0" rtl="0" algn="l">
              <a:lnSpc>
                <a:spcPct val="100000"/>
              </a:lnSpc>
              <a:spcBef>
                <a:spcPts val="560"/>
              </a:spcBef>
              <a:spcAft>
                <a:spcPts val="0"/>
              </a:spcAft>
              <a:buFont typeface="Arial"/>
              <a:buChar char="●"/>
              <a:defRPr b="0" baseline="0" i="0" sz="2800" u="none" cap="none" strike="noStrike"/>
            </a:lvl2pPr>
            <a:lvl3pPr indent="-136525" marL="1143000" marR="0" rtl="0" algn="l">
              <a:lnSpc>
                <a:spcPct val="100000"/>
              </a:lnSpc>
              <a:spcBef>
                <a:spcPts val="480"/>
              </a:spcBef>
              <a:spcAft>
                <a:spcPts val="0"/>
              </a:spcAft>
              <a:buFont typeface="Arial"/>
              <a:buChar char="●"/>
              <a:defRPr b="0" baseline="0" i="0" sz="2400" u="none" cap="none" strike="noStrike"/>
            </a:lvl3pPr>
            <a:lvl4pPr indent="-152400" marL="1600200" marR="0" rtl="0" algn="l">
              <a:lnSpc>
                <a:spcPct val="100000"/>
              </a:lnSpc>
              <a:spcBef>
                <a:spcPts val="400"/>
              </a:spcBef>
              <a:spcAft>
                <a:spcPts val="0"/>
              </a:spcAft>
              <a:buFont typeface="Arial"/>
              <a:buChar char="●"/>
              <a:defRPr b="0" baseline="0" i="0" sz="2000" u="none" cap="none" strike="noStrike"/>
            </a:lvl4pPr>
            <a:lvl5pPr indent="-152400" marL="2057400" marR="0" rtl="0" algn="l">
              <a:lnSpc>
                <a:spcPct val="100000"/>
              </a:lnSpc>
              <a:spcBef>
                <a:spcPts val="400"/>
              </a:spcBef>
              <a:spcAft>
                <a:spcPts val="0"/>
              </a:spcAft>
              <a:buFont typeface="Arial"/>
              <a:buChar char="●"/>
              <a:defRPr b="0" baseline="0" i="0" sz="2000" u="none" cap="none" strike="noStrike"/>
            </a:lvl5pPr>
            <a:lvl6pPr indent="-107950" marL="25146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6pPr>
            <a:lvl7pPr indent="-107950" marL="29718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7pPr>
            <a:lvl8pPr indent="-107950" marL="34290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8pPr>
            <a:lvl9pPr indent="-107950" marL="38862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9pPr>
          </a:lstStyle>
          <a:p/>
        </p:txBody>
      </p:sp>
      <p:sp>
        <p:nvSpPr>
          <p:cNvPr id="7" name="Shape 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 name="Shape 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9" name="Shape 9"/>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png"/><Relationship Id="rId4"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type="ctrTitle"/>
          </p:nvPr>
        </p:nvSpPr>
        <p:spPr>
          <a:xfrm>
            <a:off x="685800" y="1143000"/>
            <a:ext cx="7772400" cy="1470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Displaying sensor values while a robot is running</a:t>
            </a:r>
          </a:p>
        </p:txBody>
      </p:sp>
      <p:sp>
        <p:nvSpPr>
          <p:cNvPr id="32" name="Shape 32"/>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 name="Shape 89"/>
        <p:cNvGrpSpPr/>
        <p:nvPr/>
      </p:nvGrpSpPr>
      <p:grpSpPr>
        <a:xfrm>
          <a:off x="0" y="0"/>
          <a:ext cx="0" cy="0"/>
          <a:chOff x="0" y="0"/>
          <a:chExt cx="0" cy="0"/>
        </a:xfrm>
      </p:grpSpPr>
      <p:sp>
        <p:nvSpPr>
          <p:cNvPr id="90" name="Shape 90"/>
          <p:cNvSpPr txBox="1"/>
          <p:nvPr>
            <p:ph idx="1" type="body"/>
          </p:nvPr>
        </p:nvSpPr>
        <p:spPr>
          <a:xfrm>
            <a:off x="228600" y="228600"/>
            <a:ext cx="2743199" cy="5897562"/>
          </a:xfrm>
          <a:prstGeom prst="rect">
            <a:avLst/>
          </a:prstGeom>
          <a:noFill/>
          <a:ln>
            <a:noFill/>
          </a:ln>
        </p:spPr>
        <p:txBody>
          <a:bodyPr anchorCtr="0" anchor="t" bIns="45700" lIns="91425" rIns="91425" tIns="45700">
            <a:noAutofit/>
          </a:bodyPr>
          <a:lstStyle/>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Use the Red Advanced Palette and select the Number to Text Block.</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Place it between the Ultrasonic Sensor and the Display Block.  </a:t>
            </a:r>
          </a:p>
        </p:txBody>
      </p:sp>
      <p:pic>
        <p:nvPicPr>
          <p:cNvPr id="91" name="Shape 91"/>
          <p:cNvPicPr preferRelativeResize="0"/>
          <p:nvPr/>
        </p:nvPicPr>
        <p:blipFill>
          <a:blip r:embed="rId3">
            <a:alphaModFix/>
          </a:blip>
          <a:stretch>
            <a:fillRect/>
          </a:stretch>
        </p:blipFill>
        <p:spPr>
          <a:xfrm>
            <a:off x="3048000" y="228600"/>
            <a:ext cx="5905499" cy="1733549"/>
          </a:xfrm>
          <a:prstGeom prst="rect">
            <a:avLst/>
          </a:prstGeom>
          <a:noFill/>
          <a:ln>
            <a:noFill/>
          </a:ln>
        </p:spPr>
      </p:pic>
      <p:pic>
        <p:nvPicPr>
          <p:cNvPr id="92" name="Shape 92"/>
          <p:cNvPicPr preferRelativeResize="0"/>
          <p:nvPr/>
        </p:nvPicPr>
        <p:blipFill>
          <a:blip r:embed="rId4">
            <a:alphaModFix/>
          </a:blip>
          <a:stretch>
            <a:fillRect/>
          </a:stretch>
        </p:blipFill>
        <p:spPr>
          <a:xfrm>
            <a:off x="3886200" y="2152650"/>
            <a:ext cx="4495800" cy="418306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 name="Shape 96"/>
        <p:cNvGrpSpPr/>
        <p:nvPr/>
      </p:nvGrpSpPr>
      <p:grpSpPr>
        <a:xfrm>
          <a:off x="0" y="0"/>
          <a:ext cx="0" cy="0"/>
          <a:chOff x="0" y="0"/>
          <a:chExt cx="0" cy="0"/>
        </a:xfrm>
      </p:grpSpPr>
      <p:sp>
        <p:nvSpPr>
          <p:cNvPr id="97" name="Shape 97"/>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Number to Text Block Details</a:t>
            </a:r>
          </a:p>
        </p:txBody>
      </p:sp>
      <p:sp>
        <p:nvSpPr>
          <p:cNvPr id="98" name="Shape 9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This block converts a number to a series of characters recognized by the NXT as Text.</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This conversion allows you to display a Number as Text however, the NXT no longer understands it as a number so trying to do any type of mathematical functions like adding or subtracting will not work.</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ph idx="1" type="body"/>
          </p:nvPr>
        </p:nvSpPr>
        <p:spPr>
          <a:xfrm>
            <a:off x="76200" y="228600"/>
            <a:ext cx="4114800" cy="6400799"/>
          </a:xfrm>
          <a:prstGeom prst="rect">
            <a:avLst/>
          </a:prstGeom>
          <a:noFill/>
          <a:ln>
            <a:noFill/>
          </a:ln>
        </p:spPr>
        <p:txBody>
          <a:bodyPr anchorCtr="0" anchor="t" bIns="45700" lIns="91425" rIns="91425" tIns="45700">
            <a:noAutofit/>
          </a:bodyPr>
          <a:lstStyle/>
          <a:p>
            <a:pPr indent="0" lvl="0" marL="0" marR="0" rtl="0" algn="l">
              <a:lnSpc>
                <a:spcPct val="90000"/>
              </a:lnSpc>
              <a:spcBef>
                <a:spcPts val="560"/>
              </a:spcBef>
              <a:spcAft>
                <a:spcPts val="0"/>
              </a:spcAft>
              <a:buClr>
                <a:schemeClr val="dk1"/>
              </a:buClr>
              <a:buSzPct val="60714"/>
              <a:buFont typeface="Arial"/>
              <a:buChar char="●"/>
            </a:pPr>
            <a:r>
              <a:rPr b="0" baseline="0" i="0" lang="en-US" sz="2800" u="none" cap="none" strike="noStrike">
                <a:solidFill>
                  <a:schemeClr val="dk1"/>
                </a:solidFill>
                <a:latin typeface="Arial"/>
                <a:ea typeface="Arial"/>
                <a:cs typeface="Arial"/>
                <a:sym typeface="Arial"/>
              </a:rPr>
              <a:t>Delete the bad wire between the Distance Plug and the Display Plug by clicking on it and pressing delete. </a:t>
            </a:r>
          </a:p>
          <a:p>
            <a:pPr indent="0" lvl="0" marL="0" marR="0" rtl="0" algn="l">
              <a:lnSpc>
                <a:spcPct val="90000"/>
              </a:lnSpc>
              <a:spcBef>
                <a:spcPts val="560"/>
              </a:spcBef>
              <a:spcAft>
                <a:spcPts val="0"/>
              </a:spcAft>
              <a:buClr>
                <a:schemeClr val="dk1"/>
              </a:buClr>
              <a:buSzPct val="60714"/>
              <a:buFont typeface="Arial"/>
              <a:buChar char="●"/>
            </a:pPr>
            <a:r>
              <a:rPr b="0" baseline="0" i="0" lang="en-US" sz="2800" u="none" cap="none" strike="noStrike">
                <a:solidFill>
                  <a:schemeClr val="dk1"/>
                </a:solidFill>
                <a:latin typeface="Arial"/>
                <a:ea typeface="Arial"/>
                <a:cs typeface="Arial"/>
                <a:sym typeface="Arial"/>
              </a:rPr>
              <a:t>Wire the Ultrasonic Distance Output Plug to the Number Input Plug on the Conversion Block. The Text Output Plug on the Conversion Block goes to the Text Input Plug on the Display Block.</a:t>
            </a:r>
          </a:p>
        </p:txBody>
      </p:sp>
      <p:pic>
        <p:nvPicPr>
          <p:cNvPr id="104" name="Shape 104"/>
          <p:cNvPicPr preferRelativeResize="0"/>
          <p:nvPr/>
        </p:nvPicPr>
        <p:blipFill>
          <a:blip r:embed="rId3">
            <a:alphaModFix/>
          </a:blip>
          <a:stretch>
            <a:fillRect/>
          </a:stretch>
        </p:blipFill>
        <p:spPr>
          <a:xfrm>
            <a:off x="4191000" y="2035175"/>
            <a:ext cx="4876799" cy="4594224"/>
          </a:xfrm>
          <a:prstGeom prst="rect">
            <a:avLst/>
          </a:prstGeom>
          <a:noFill/>
          <a:ln>
            <a:noFill/>
          </a:ln>
        </p:spPr>
      </p:pic>
      <p:pic>
        <p:nvPicPr>
          <p:cNvPr id="105" name="Shape 105"/>
          <p:cNvPicPr preferRelativeResize="0"/>
          <p:nvPr/>
        </p:nvPicPr>
        <p:blipFill>
          <a:blip r:embed="rId4">
            <a:alphaModFix/>
          </a:blip>
          <a:stretch>
            <a:fillRect/>
          </a:stretch>
        </p:blipFill>
        <p:spPr>
          <a:xfrm>
            <a:off x="5372100" y="152400"/>
            <a:ext cx="2857499" cy="1687511"/>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 name="Shape 109"/>
        <p:cNvGrpSpPr/>
        <p:nvPr/>
      </p:nvGrpSpPr>
      <p:grpSpPr>
        <a:xfrm>
          <a:off x="0" y="0"/>
          <a:ext cx="0" cy="0"/>
          <a:chOff x="0" y="0"/>
          <a:chExt cx="0" cy="0"/>
        </a:xfrm>
      </p:grpSpPr>
      <p:sp>
        <p:nvSpPr>
          <p:cNvPr id="110" name="Shape 110"/>
          <p:cNvSpPr txBox="1"/>
          <p:nvPr>
            <p:ph idx="1" type="body"/>
          </p:nvPr>
        </p:nvSpPr>
        <p:spPr>
          <a:xfrm>
            <a:off x="76200" y="228600"/>
            <a:ext cx="4114800" cy="64007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To update continuously in real time a loop is required.  </a:t>
            </a:r>
            <a:br>
              <a:rPr b="0" baseline="0" i="0" lang="en-US" sz="3200" u="none" cap="none" strike="noStrike">
                <a:solidFill>
                  <a:schemeClr val="dk1"/>
                </a:solidFill>
                <a:latin typeface="Arial"/>
                <a:ea typeface="Arial"/>
                <a:cs typeface="Arial"/>
                <a:sym typeface="Arial"/>
              </a:rPr>
            </a:br>
          </a:p>
          <a:p>
            <a:pPr indent="0" lvl="0" marL="0" marR="0" rtl="0" algn="l">
              <a:lnSpc>
                <a:spcPct val="10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Be careful not to break any wires when selecting and dragging the program inside the loop.</a:t>
            </a:r>
          </a:p>
        </p:txBody>
      </p:sp>
      <p:pic>
        <p:nvPicPr>
          <p:cNvPr id="111" name="Shape 111"/>
          <p:cNvPicPr preferRelativeResize="0"/>
          <p:nvPr/>
        </p:nvPicPr>
        <p:blipFill>
          <a:blip r:embed="rId3">
            <a:alphaModFix/>
          </a:blip>
          <a:stretch>
            <a:fillRect/>
          </a:stretch>
        </p:blipFill>
        <p:spPr>
          <a:xfrm>
            <a:off x="4191000" y="228600"/>
            <a:ext cx="4419600" cy="2468561"/>
          </a:xfrm>
          <a:prstGeom prst="rect">
            <a:avLst/>
          </a:prstGeom>
          <a:noFill/>
          <a:ln>
            <a:noFill/>
          </a:ln>
        </p:spPr>
      </p:pic>
      <p:pic>
        <p:nvPicPr>
          <p:cNvPr id="112" name="Shape 112"/>
          <p:cNvPicPr preferRelativeResize="0"/>
          <p:nvPr/>
        </p:nvPicPr>
        <p:blipFill>
          <a:blip r:embed="rId4">
            <a:alphaModFix/>
          </a:blip>
          <a:stretch>
            <a:fillRect/>
          </a:stretch>
        </p:blipFill>
        <p:spPr>
          <a:xfrm>
            <a:off x="4038600" y="3048000"/>
            <a:ext cx="4952999" cy="27241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ph idx="1" type="body"/>
          </p:nvPr>
        </p:nvSpPr>
        <p:spPr>
          <a:xfrm>
            <a:off x="457200" y="304800"/>
            <a:ext cx="3809999" cy="12191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Download and run the program.</a:t>
            </a:r>
          </a:p>
        </p:txBody>
      </p:sp>
      <p:pic>
        <p:nvPicPr>
          <p:cNvPr id="118" name="Shape 118"/>
          <p:cNvPicPr preferRelativeResize="0"/>
          <p:nvPr/>
        </p:nvPicPr>
        <p:blipFill>
          <a:blip r:embed="rId3">
            <a:alphaModFix/>
          </a:blip>
          <a:stretch>
            <a:fillRect/>
          </a:stretch>
        </p:blipFill>
        <p:spPr>
          <a:xfrm>
            <a:off x="228600" y="1860550"/>
            <a:ext cx="3962400" cy="3549649"/>
          </a:xfrm>
          <a:prstGeom prst="rect">
            <a:avLst/>
          </a:prstGeom>
          <a:noFill/>
          <a:ln>
            <a:noFill/>
          </a:ln>
        </p:spPr>
      </p:pic>
      <p:sp>
        <p:nvSpPr>
          <p:cNvPr id="119" name="Shape 119"/>
          <p:cNvSpPr txBox="1"/>
          <p:nvPr/>
        </p:nvSpPr>
        <p:spPr>
          <a:xfrm>
            <a:off x="4495800" y="152400"/>
            <a:ext cx="4267199" cy="2286000"/>
          </a:xfrm>
          <a:prstGeom prst="rect">
            <a:avLst/>
          </a:prstGeom>
          <a:noFill/>
          <a:ln>
            <a:noFill/>
          </a:ln>
        </p:spPr>
        <p:txBody>
          <a:bodyPr anchorCtr="0" anchor="t" bIns="45700" lIns="91425" rIns="91425" tIns="45700">
            <a:noAutofit/>
          </a:bodyPr>
          <a:lstStyle/>
          <a:p>
            <a:pPr indent="-12700" lvl="0" marL="63500" marR="0" rtl="0" algn="l">
              <a:lnSpc>
                <a:spcPct val="90000"/>
              </a:lnSpc>
              <a:spcBef>
                <a:spcPts val="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The Ultrasonic sensor values should be displayed on the NXT screen.</a:t>
            </a:r>
          </a:p>
        </p:txBody>
      </p:sp>
      <p:pic>
        <p:nvPicPr>
          <p:cNvPr id="120" name="Shape 120"/>
          <p:cNvPicPr preferRelativeResize="0"/>
          <p:nvPr/>
        </p:nvPicPr>
        <p:blipFill>
          <a:blip r:embed="rId4">
            <a:alphaModFix/>
          </a:blip>
          <a:stretch>
            <a:fillRect/>
          </a:stretch>
        </p:blipFill>
        <p:spPr>
          <a:xfrm>
            <a:off x="4800600" y="2057400"/>
            <a:ext cx="4002087" cy="42100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 name="Shape 36"/>
        <p:cNvGrpSpPr/>
        <p:nvPr/>
      </p:nvGrpSpPr>
      <p:grpSpPr>
        <a:xfrm>
          <a:off x="0" y="0"/>
          <a:ext cx="0" cy="0"/>
          <a:chOff x="0" y="0"/>
          <a:chExt cx="0" cy="0"/>
        </a:xfrm>
      </p:grpSpPr>
      <p:sp>
        <p:nvSpPr>
          <p:cNvPr id="37" name="Shape 37"/>
          <p:cNvSpPr txBox="1"/>
          <p:nvPr>
            <p:ph idx="1" type="body"/>
          </p:nvPr>
        </p:nvSpPr>
        <p:spPr>
          <a:xfrm>
            <a:off x="457200" y="381000"/>
            <a:ext cx="4114800" cy="3657600"/>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To view sensor data from a robot you can use the View Mode on the NXT or plug the robot in and use the programming software tools.  </a:t>
            </a:r>
          </a:p>
        </p:txBody>
      </p:sp>
      <p:pic>
        <p:nvPicPr>
          <p:cNvPr id="38" name="Shape 38"/>
          <p:cNvPicPr preferRelativeResize="0"/>
          <p:nvPr/>
        </p:nvPicPr>
        <p:blipFill>
          <a:blip r:embed="rId3">
            <a:alphaModFix/>
          </a:blip>
          <a:stretch>
            <a:fillRect/>
          </a:stretch>
        </p:blipFill>
        <p:spPr>
          <a:xfrm>
            <a:off x="4724400" y="685800"/>
            <a:ext cx="4171950" cy="5172075"/>
          </a:xfrm>
          <a:prstGeom prst="rect">
            <a:avLst/>
          </a:prstGeom>
          <a:noFill/>
          <a:ln>
            <a:noFill/>
          </a:ln>
        </p:spPr>
      </p:pic>
      <p:pic>
        <p:nvPicPr>
          <p:cNvPr id="39" name="Shape 39"/>
          <p:cNvPicPr preferRelativeResize="0"/>
          <p:nvPr/>
        </p:nvPicPr>
        <p:blipFill>
          <a:blip r:embed="rId4">
            <a:alphaModFix/>
          </a:blip>
          <a:stretch>
            <a:fillRect/>
          </a:stretch>
        </p:blipFill>
        <p:spPr>
          <a:xfrm>
            <a:off x="1143000" y="3886200"/>
            <a:ext cx="1819275" cy="27146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000" u="none" cap="none" strike="noStrike">
                <a:solidFill>
                  <a:schemeClr val="dk2"/>
                </a:solidFill>
                <a:latin typeface="Arial"/>
                <a:ea typeface="Arial"/>
                <a:cs typeface="Arial"/>
                <a:sym typeface="Arial"/>
              </a:rPr>
              <a:t>Steps to Monitoring Sensor Values as the Robot is Running.</a:t>
            </a:r>
          </a:p>
        </p:txBody>
      </p:sp>
      <p:sp>
        <p:nvSpPr>
          <p:cNvPr id="45" name="Shape 45"/>
          <p:cNvSpPr txBox="1"/>
          <p:nvPr>
            <p:ph idx="1" type="body"/>
          </p:nvPr>
        </p:nvSpPr>
        <p:spPr>
          <a:xfrm>
            <a:off x="457200" y="1852611"/>
            <a:ext cx="8229600" cy="2185986"/>
          </a:xfrm>
          <a:prstGeom prst="rect">
            <a:avLst/>
          </a:prstGeom>
          <a:noFill/>
          <a:ln>
            <a:noFill/>
          </a:ln>
        </p:spPr>
        <p:txBody>
          <a:bodyPr anchorCtr="0" anchor="t" bIns="45700" lIns="91425" rIns="91425" tIns="45700">
            <a:noAutofit/>
          </a:bodyPr>
          <a:lstStyle/>
          <a:p>
            <a:pPr indent="0" lvl="0" marL="0" marR="0" rtl="0" algn="l">
              <a:lnSpc>
                <a:spcPct val="100000"/>
              </a:lnSpc>
              <a:spcBef>
                <a:spcPts val="560"/>
              </a:spcBef>
              <a:spcAft>
                <a:spcPts val="0"/>
              </a:spcAft>
              <a:buClr>
                <a:schemeClr val="dk1"/>
              </a:buClr>
              <a:buSzPct val="60714"/>
              <a:buFont typeface="Arial"/>
              <a:buChar char="●"/>
            </a:pPr>
            <a:r>
              <a:rPr b="0" baseline="0" i="0" lang="en-US" sz="2800" u="none" cap="none" strike="noStrike">
                <a:solidFill>
                  <a:schemeClr val="dk1"/>
                </a:solidFill>
                <a:latin typeface="Arial"/>
                <a:ea typeface="Arial"/>
                <a:cs typeface="Arial"/>
                <a:sym typeface="Arial"/>
              </a:rPr>
              <a:t>First you need a Senor Block that will read the sensor value.</a:t>
            </a:r>
          </a:p>
          <a:p>
            <a:pPr indent="0" lvl="0" marL="0" marR="0" rtl="0" algn="l">
              <a:lnSpc>
                <a:spcPct val="100000"/>
              </a:lnSpc>
              <a:spcBef>
                <a:spcPts val="560"/>
              </a:spcBef>
              <a:spcAft>
                <a:spcPts val="0"/>
              </a:spcAft>
              <a:buClr>
                <a:schemeClr val="dk1"/>
              </a:buClr>
              <a:buSzPct val="60714"/>
              <a:buFont typeface="Arial"/>
              <a:buChar char="●"/>
            </a:pPr>
            <a:r>
              <a:rPr b="0" baseline="0" i="0" lang="en-US" sz="2800" u="none" cap="none" strike="noStrike">
                <a:solidFill>
                  <a:schemeClr val="dk1"/>
                </a:solidFill>
                <a:latin typeface="Arial"/>
                <a:ea typeface="Arial"/>
                <a:cs typeface="Arial"/>
                <a:sym typeface="Arial"/>
              </a:rPr>
              <a:t>Followed by a Display Block that will show the value from the senor on the screen of the NXT</a:t>
            </a:r>
          </a:p>
        </p:txBody>
      </p:sp>
      <p:pic>
        <p:nvPicPr>
          <p:cNvPr id="46" name="Shape 46"/>
          <p:cNvPicPr preferRelativeResize="0"/>
          <p:nvPr/>
        </p:nvPicPr>
        <p:blipFill>
          <a:blip r:embed="rId3">
            <a:alphaModFix/>
          </a:blip>
          <a:stretch>
            <a:fillRect/>
          </a:stretch>
        </p:blipFill>
        <p:spPr>
          <a:xfrm>
            <a:off x="1981200" y="4213225"/>
            <a:ext cx="5029200" cy="21875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idx="1" type="body"/>
          </p:nvPr>
        </p:nvSpPr>
        <p:spPr>
          <a:xfrm>
            <a:off x="152400" y="457200"/>
            <a:ext cx="3200399" cy="5668962"/>
          </a:xfrm>
          <a:prstGeom prst="rect">
            <a:avLst/>
          </a:prstGeom>
          <a:noFill/>
          <a:ln>
            <a:noFill/>
          </a:ln>
        </p:spPr>
        <p:txBody>
          <a:bodyPr anchorCtr="0" anchor="t" bIns="45700" lIns="91425" rIns="91425" tIns="45700">
            <a:noAutofit/>
          </a:bodyPr>
          <a:lstStyle/>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Begin with an Ultrasonic Senor Block. </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 Place the yellow Ultrasonic Senor Block on the beam. </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The plug needed is already showing.  </a:t>
            </a:r>
          </a:p>
        </p:txBody>
      </p:sp>
      <p:pic>
        <p:nvPicPr>
          <p:cNvPr id="52" name="Shape 52"/>
          <p:cNvPicPr preferRelativeResize="0"/>
          <p:nvPr/>
        </p:nvPicPr>
        <p:blipFill>
          <a:blip r:embed="rId3">
            <a:alphaModFix/>
          </a:blip>
          <a:stretch>
            <a:fillRect/>
          </a:stretch>
        </p:blipFill>
        <p:spPr>
          <a:xfrm>
            <a:off x="3124200" y="904875"/>
            <a:ext cx="5943599" cy="1152524"/>
          </a:xfrm>
          <a:prstGeom prst="rect">
            <a:avLst/>
          </a:prstGeom>
          <a:noFill/>
          <a:ln>
            <a:noFill/>
          </a:ln>
        </p:spPr>
      </p:pic>
      <p:pic>
        <p:nvPicPr>
          <p:cNvPr id="53" name="Shape 53"/>
          <p:cNvPicPr preferRelativeResize="0"/>
          <p:nvPr/>
        </p:nvPicPr>
        <p:blipFill>
          <a:blip r:embed="rId4">
            <a:alphaModFix/>
          </a:blip>
          <a:stretch>
            <a:fillRect/>
          </a:stretch>
        </p:blipFill>
        <p:spPr>
          <a:xfrm>
            <a:off x="4191000" y="2678111"/>
            <a:ext cx="3581399" cy="280828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 name="Shape 57"/>
        <p:cNvGrpSpPr/>
        <p:nvPr/>
      </p:nvGrpSpPr>
      <p:grpSpPr>
        <a:xfrm>
          <a:off x="0" y="0"/>
          <a:ext cx="0" cy="0"/>
          <a:chOff x="0" y="0"/>
          <a:chExt cx="0" cy="0"/>
        </a:xfrm>
      </p:grpSpPr>
      <p:sp>
        <p:nvSpPr>
          <p:cNvPr id="58" name="Shape 58"/>
          <p:cNvSpPr txBox="1"/>
          <p:nvPr>
            <p:ph idx="1" type="body"/>
          </p:nvPr>
        </p:nvSpPr>
        <p:spPr>
          <a:xfrm>
            <a:off x="457200" y="457200"/>
            <a:ext cx="3276600" cy="5668962"/>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Place a Display Block after the Ultrasonic Block.</a:t>
            </a:r>
            <a:br>
              <a:rPr b="0" baseline="0" i="0" lang="en-US" sz="3200" u="none" cap="none" strike="noStrike">
                <a:solidFill>
                  <a:schemeClr val="dk1"/>
                </a:solidFill>
                <a:latin typeface="Arial"/>
                <a:ea typeface="Arial"/>
                <a:cs typeface="Arial"/>
                <a:sym typeface="Arial"/>
              </a:rPr>
            </a:br>
          </a:p>
          <a:p>
            <a:pPr indent="0" lvl="0" marL="0" marR="0" rtl="0" algn="l">
              <a:lnSpc>
                <a:spcPct val="10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Click on the lower left corner to open the Data Hub.</a:t>
            </a:r>
          </a:p>
          <a:p>
            <a:pPr indent="120650" lvl="0" marL="0" marR="0" rtl="0" algn="l">
              <a:lnSpc>
                <a:spcPct val="100000"/>
              </a:lnSpc>
              <a:spcBef>
                <a:spcPts val="640"/>
              </a:spcBef>
              <a:spcAft>
                <a:spcPts val="0"/>
              </a:spcAft>
              <a:buClr>
                <a:schemeClr val="dk1"/>
              </a:buClr>
              <a:buFont typeface="Arial"/>
              <a:buNone/>
            </a:pPr>
            <a:r>
              <a:t/>
            </a:r>
            <a:endParaRPr b="0" baseline="0" i="0" sz="3200" u="none" cap="none" strike="noStrike">
              <a:solidFill>
                <a:schemeClr val="dk1"/>
              </a:solidFill>
              <a:latin typeface="Arial"/>
              <a:ea typeface="Arial"/>
              <a:cs typeface="Arial"/>
              <a:sym typeface="Arial"/>
            </a:endParaRPr>
          </a:p>
        </p:txBody>
      </p:sp>
      <p:pic>
        <p:nvPicPr>
          <p:cNvPr id="59" name="Shape 59"/>
          <p:cNvPicPr preferRelativeResize="0"/>
          <p:nvPr/>
        </p:nvPicPr>
        <p:blipFill>
          <a:blip r:embed="rId3">
            <a:alphaModFix/>
          </a:blip>
          <a:stretch>
            <a:fillRect/>
          </a:stretch>
        </p:blipFill>
        <p:spPr>
          <a:xfrm>
            <a:off x="3733800" y="381000"/>
            <a:ext cx="5057775" cy="1868487"/>
          </a:xfrm>
          <a:prstGeom prst="rect">
            <a:avLst/>
          </a:prstGeom>
          <a:noFill/>
          <a:ln>
            <a:noFill/>
          </a:ln>
        </p:spPr>
      </p:pic>
      <p:pic>
        <p:nvPicPr>
          <p:cNvPr id="60" name="Shape 60"/>
          <p:cNvPicPr preferRelativeResize="0"/>
          <p:nvPr/>
        </p:nvPicPr>
        <p:blipFill>
          <a:blip r:embed="rId4">
            <a:alphaModFix/>
          </a:blip>
          <a:stretch>
            <a:fillRect/>
          </a:stretch>
        </p:blipFill>
        <p:spPr>
          <a:xfrm>
            <a:off x="4597400" y="2438400"/>
            <a:ext cx="3527425" cy="41243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 name="Shape 64"/>
        <p:cNvGrpSpPr/>
        <p:nvPr/>
      </p:nvGrpSpPr>
      <p:grpSpPr>
        <a:xfrm>
          <a:off x="0" y="0"/>
          <a:ext cx="0" cy="0"/>
          <a:chOff x="0" y="0"/>
          <a:chExt cx="0" cy="0"/>
        </a:xfrm>
      </p:grpSpPr>
      <p:sp>
        <p:nvSpPr>
          <p:cNvPr id="65" name="Shape 65"/>
          <p:cNvSpPr txBox="1"/>
          <p:nvPr>
            <p:ph idx="1" type="body"/>
          </p:nvPr>
        </p:nvSpPr>
        <p:spPr>
          <a:xfrm>
            <a:off x="457200" y="457200"/>
            <a:ext cx="3276600" cy="5668962"/>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Change the Display setting from Image to Text.</a:t>
            </a:r>
          </a:p>
          <a:p>
            <a:pPr indent="0" lvl="0" marL="0" marR="0" rtl="0" algn="l">
              <a:lnSpc>
                <a:spcPct val="10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The text will be over written with the sensor value.  For now type the word sensor value in the text box.  </a:t>
            </a:r>
          </a:p>
          <a:p>
            <a:pPr indent="120650" lvl="0" marL="0" marR="0" rtl="0" algn="l">
              <a:lnSpc>
                <a:spcPct val="100000"/>
              </a:lnSpc>
              <a:spcBef>
                <a:spcPts val="640"/>
              </a:spcBef>
              <a:spcAft>
                <a:spcPts val="0"/>
              </a:spcAft>
              <a:buClr>
                <a:schemeClr val="dk1"/>
              </a:buClr>
              <a:buFont typeface="Arial"/>
              <a:buNone/>
            </a:pPr>
            <a:r>
              <a:t/>
            </a:r>
            <a:endParaRPr b="0" baseline="0" i="0" sz="3200" u="none" cap="none" strike="noStrike">
              <a:solidFill>
                <a:schemeClr val="dk1"/>
              </a:solidFill>
              <a:latin typeface="Arial"/>
              <a:ea typeface="Arial"/>
              <a:cs typeface="Arial"/>
              <a:sym typeface="Arial"/>
            </a:endParaRPr>
          </a:p>
        </p:txBody>
      </p:sp>
      <p:pic>
        <p:nvPicPr>
          <p:cNvPr id="66" name="Shape 66"/>
          <p:cNvPicPr preferRelativeResize="0"/>
          <p:nvPr/>
        </p:nvPicPr>
        <p:blipFill>
          <a:blip r:embed="rId3">
            <a:alphaModFix/>
          </a:blip>
          <a:stretch>
            <a:fillRect/>
          </a:stretch>
        </p:blipFill>
        <p:spPr>
          <a:xfrm>
            <a:off x="3886200" y="304800"/>
            <a:ext cx="5257799" cy="1022349"/>
          </a:xfrm>
          <a:prstGeom prst="rect">
            <a:avLst/>
          </a:prstGeom>
          <a:noFill/>
          <a:ln>
            <a:noFill/>
          </a:ln>
        </p:spPr>
      </p:pic>
      <p:pic>
        <p:nvPicPr>
          <p:cNvPr id="67" name="Shape 67"/>
          <p:cNvPicPr preferRelativeResize="0"/>
          <p:nvPr/>
        </p:nvPicPr>
        <p:blipFill>
          <a:blip r:embed="rId4">
            <a:alphaModFix/>
          </a:blip>
          <a:stretch>
            <a:fillRect/>
          </a:stretch>
        </p:blipFill>
        <p:spPr>
          <a:xfrm>
            <a:off x="3810000" y="2489200"/>
            <a:ext cx="5105399" cy="14732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 name="Shape 71"/>
        <p:cNvGrpSpPr/>
        <p:nvPr/>
      </p:nvGrpSpPr>
      <p:grpSpPr>
        <a:xfrm>
          <a:off x="0" y="0"/>
          <a:ext cx="0" cy="0"/>
          <a:chOff x="0" y="0"/>
          <a:chExt cx="0" cy="0"/>
        </a:xfrm>
      </p:grpSpPr>
      <p:sp>
        <p:nvSpPr>
          <p:cNvPr id="72" name="Shape 72"/>
          <p:cNvSpPr txBox="1"/>
          <p:nvPr>
            <p:ph idx="1" type="body"/>
          </p:nvPr>
        </p:nvSpPr>
        <p:spPr>
          <a:xfrm>
            <a:off x="457200" y="609600"/>
            <a:ext cx="3657600" cy="5516561"/>
          </a:xfrm>
          <a:prstGeom prst="rect">
            <a:avLst/>
          </a:prstGeom>
          <a:noFill/>
          <a:ln>
            <a:noFill/>
          </a:ln>
        </p:spPr>
        <p:txBody>
          <a:bodyPr anchorCtr="0" anchor="t" bIns="45700" lIns="91425" rIns="91425" tIns="45700">
            <a:noAutofit/>
          </a:bodyPr>
          <a:lstStyle/>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Wire the Distance plug on the Ultrasonic Sensor to the Text plug on the Display Block</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Note the black and white wire.</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Download the program to the NXT.</a:t>
            </a:r>
          </a:p>
        </p:txBody>
      </p:sp>
      <p:pic>
        <p:nvPicPr>
          <p:cNvPr id="73" name="Shape 73"/>
          <p:cNvPicPr preferRelativeResize="0"/>
          <p:nvPr/>
        </p:nvPicPr>
        <p:blipFill>
          <a:blip r:embed="rId3">
            <a:alphaModFix/>
          </a:blip>
          <a:stretch>
            <a:fillRect/>
          </a:stretch>
        </p:blipFill>
        <p:spPr>
          <a:xfrm>
            <a:off x="4572000" y="762000"/>
            <a:ext cx="4276725" cy="51911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 name="Shape 77"/>
        <p:cNvGrpSpPr/>
        <p:nvPr/>
      </p:nvGrpSpPr>
      <p:grpSpPr>
        <a:xfrm>
          <a:off x="0" y="0"/>
          <a:ext cx="0" cy="0"/>
          <a:chOff x="0" y="0"/>
          <a:chExt cx="0" cy="0"/>
        </a:xfrm>
      </p:grpSpPr>
      <p:sp>
        <p:nvSpPr>
          <p:cNvPr id="78" name="Shape 78"/>
          <p:cNvSpPr txBox="1"/>
          <p:nvPr>
            <p:ph idx="1" type="body"/>
          </p:nvPr>
        </p:nvSpPr>
        <p:spPr>
          <a:xfrm>
            <a:off x="228600" y="228600"/>
            <a:ext cx="4419599" cy="5897562"/>
          </a:xfrm>
          <a:prstGeom prst="rect">
            <a:avLst/>
          </a:prstGeom>
          <a:noFill/>
          <a:ln>
            <a:noFill/>
          </a:ln>
        </p:spPr>
        <p:txBody>
          <a:bodyPr anchorCtr="0" anchor="t" bIns="45700" lIns="91425" rIns="91425" tIns="45700">
            <a:noAutofit/>
          </a:bodyPr>
          <a:lstStyle/>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The NXT recognizes  three different kinds of values:</a:t>
            </a:r>
          </a:p>
          <a:p>
            <a:pPr indent="-285750" lvl="1" marL="742950" marR="0" rtl="0" algn="l">
              <a:lnSpc>
                <a:spcPct val="90000"/>
              </a:lnSpc>
              <a:spcBef>
                <a:spcPts val="560"/>
              </a:spcBef>
              <a:spcAft>
                <a:spcPts val="0"/>
              </a:spcAft>
              <a:buSzPct val="60714"/>
              <a:buFont typeface="Arial"/>
              <a:buChar char="●"/>
            </a:pPr>
            <a:r>
              <a:rPr b="0" baseline="0" i="0" lang="en-US" sz="2800" u="none" cap="none" strike="noStrike">
                <a:solidFill>
                  <a:schemeClr val="dk1"/>
                </a:solidFill>
                <a:latin typeface="Arial"/>
                <a:ea typeface="Arial"/>
                <a:cs typeface="Arial"/>
                <a:sym typeface="Arial"/>
              </a:rPr>
              <a:t>Numbers</a:t>
            </a:r>
          </a:p>
          <a:p>
            <a:pPr indent="-228600" lvl="2" marL="1143000" marR="0" rtl="0" algn="l">
              <a:lnSpc>
                <a:spcPct val="90000"/>
              </a:lnSpc>
              <a:spcBef>
                <a:spcPts val="480"/>
              </a:spcBef>
              <a:spcAft>
                <a:spcPts val="0"/>
              </a:spcAft>
              <a:buSzPct val="60416"/>
              <a:buFont typeface="Arial"/>
              <a:buChar char="●"/>
            </a:pPr>
            <a:r>
              <a:rPr b="0" baseline="0" i="0" lang="en-US" sz="2400" u="none" cap="none" strike="noStrike">
                <a:solidFill>
                  <a:schemeClr val="dk1"/>
                </a:solidFill>
                <a:latin typeface="Arial"/>
                <a:ea typeface="Arial"/>
                <a:cs typeface="Arial"/>
                <a:sym typeface="Arial"/>
              </a:rPr>
              <a:t>Whole numbers positive or negative (Integers)</a:t>
            </a:r>
          </a:p>
          <a:p>
            <a:pPr indent="-285750" lvl="1" marL="742950" marR="0" rtl="0" algn="l">
              <a:lnSpc>
                <a:spcPct val="90000"/>
              </a:lnSpc>
              <a:spcBef>
                <a:spcPts val="560"/>
              </a:spcBef>
              <a:spcAft>
                <a:spcPts val="0"/>
              </a:spcAft>
              <a:buSzPct val="60714"/>
              <a:buFont typeface="Arial"/>
              <a:buChar char="●"/>
            </a:pPr>
            <a:r>
              <a:rPr b="0" baseline="0" i="0" lang="en-US" sz="2800" u="none" cap="none" strike="noStrike">
                <a:solidFill>
                  <a:schemeClr val="dk1"/>
                </a:solidFill>
                <a:latin typeface="Arial"/>
                <a:ea typeface="Arial"/>
                <a:cs typeface="Arial"/>
                <a:sym typeface="Arial"/>
              </a:rPr>
              <a:t>Text</a:t>
            </a:r>
          </a:p>
          <a:p>
            <a:pPr indent="-228600" lvl="2" marL="1143000" marR="0" rtl="0" algn="l">
              <a:lnSpc>
                <a:spcPct val="90000"/>
              </a:lnSpc>
              <a:spcBef>
                <a:spcPts val="480"/>
              </a:spcBef>
              <a:spcAft>
                <a:spcPts val="0"/>
              </a:spcAft>
              <a:buSzPct val="60416"/>
              <a:buFont typeface="Arial"/>
              <a:buChar char="●"/>
            </a:pPr>
            <a:r>
              <a:rPr b="0" baseline="0" i="0" lang="en-US" sz="2400" u="none" cap="none" strike="noStrike">
                <a:solidFill>
                  <a:schemeClr val="dk1"/>
                </a:solidFill>
                <a:latin typeface="Arial"/>
                <a:ea typeface="Arial"/>
                <a:cs typeface="Arial"/>
                <a:sym typeface="Arial"/>
              </a:rPr>
              <a:t>A collection of letters strung together to make words or sentences</a:t>
            </a:r>
          </a:p>
          <a:p>
            <a:pPr indent="-285750" lvl="1" marL="742950" marR="0" rtl="0" algn="l">
              <a:lnSpc>
                <a:spcPct val="90000"/>
              </a:lnSpc>
              <a:spcBef>
                <a:spcPts val="560"/>
              </a:spcBef>
              <a:spcAft>
                <a:spcPts val="0"/>
              </a:spcAft>
              <a:buSzPct val="60714"/>
              <a:buFont typeface="Arial"/>
              <a:buChar char="●"/>
            </a:pPr>
            <a:r>
              <a:rPr b="0" baseline="0" i="0" lang="en-US" sz="2800" u="none" cap="none" strike="noStrike">
                <a:solidFill>
                  <a:schemeClr val="dk1"/>
                </a:solidFill>
                <a:latin typeface="Arial"/>
                <a:ea typeface="Arial"/>
                <a:cs typeface="Arial"/>
                <a:sym typeface="Arial"/>
              </a:rPr>
              <a:t>Logic Values</a:t>
            </a:r>
          </a:p>
          <a:p>
            <a:pPr indent="-228600" lvl="2" marL="1143000" marR="0" rtl="0" algn="l">
              <a:lnSpc>
                <a:spcPct val="90000"/>
              </a:lnSpc>
              <a:spcBef>
                <a:spcPts val="480"/>
              </a:spcBef>
              <a:spcAft>
                <a:spcPts val="0"/>
              </a:spcAft>
              <a:buSzPct val="60416"/>
              <a:buFont typeface="Arial"/>
              <a:buChar char="●"/>
            </a:pPr>
            <a:r>
              <a:rPr b="0" baseline="0" i="0" lang="en-US" sz="2400" u="none" cap="none" strike="noStrike">
                <a:solidFill>
                  <a:schemeClr val="dk1"/>
                </a:solidFill>
                <a:latin typeface="Arial"/>
                <a:ea typeface="Arial"/>
                <a:cs typeface="Arial"/>
                <a:sym typeface="Arial"/>
              </a:rPr>
              <a:t>True or False</a:t>
            </a:r>
          </a:p>
        </p:txBody>
      </p:sp>
      <p:pic>
        <p:nvPicPr>
          <p:cNvPr id="79" name="Shape 79"/>
          <p:cNvPicPr preferRelativeResize="0"/>
          <p:nvPr/>
        </p:nvPicPr>
        <p:blipFill>
          <a:blip r:embed="rId3">
            <a:alphaModFix/>
          </a:blip>
          <a:stretch>
            <a:fillRect/>
          </a:stretch>
        </p:blipFill>
        <p:spPr>
          <a:xfrm>
            <a:off x="4752975" y="533400"/>
            <a:ext cx="4238625" cy="43910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x="0" y="0"/>
          <a:ext cx="0" cy="0"/>
          <a:chOff x="0" y="0"/>
          <a:chExt cx="0" cy="0"/>
        </a:xfrm>
      </p:grpSpPr>
      <p:sp>
        <p:nvSpPr>
          <p:cNvPr id="84" name="Shape 84"/>
          <p:cNvSpPr txBox="1"/>
          <p:nvPr>
            <p:ph idx="1" type="body"/>
          </p:nvPr>
        </p:nvSpPr>
        <p:spPr>
          <a:xfrm>
            <a:off x="304800" y="304800"/>
            <a:ext cx="8534399" cy="4648199"/>
          </a:xfrm>
          <a:prstGeom prst="rect">
            <a:avLst/>
          </a:prstGeom>
          <a:noFill/>
          <a:ln>
            <a:noFill/>
          </a:ln>
        </p:spPr>
        <p:txBody>
          <a:bodyPr anchorCtr="0" anchor="t" bIns="45700" lIns="91425" rIns="91425" tIns="45700">
            <a:noAutofit/>
          </a:bodyPr>
          <a:lstStyle/>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The error occurs because the Display Block is set to display text.  </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The Ultrasonic Sensor is sending out a Number Value to the Display Block.  </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Numbers and Text are two different types of values to the NXT. </a:t>
            </a:r>
          </a:p>
          <a:p>
            <a:pPr indent="0" lvl="0" marL="0" marR="0" rtl="0" algn="l">
              <a:lnSpc>
                <a:spcPct val="90000"/>
              </a:lnSpc>
              <a:spcBef>
                <a:spcPts val="640"/>
              </a:spcBef>
              <a:spcAft>
                <a:spcPts val="0"/>
              </a:spcAft>
              <a:buClr>
                <a:schemeClr val="dk1"/>
              </a:buClr>
              <a:buSzPct val="59375"/>
              <a:buFont typeface="Arial"/>
              <a:buChar char="●"/>
            </a:pPr>
            <a:r>
              <a:rPr b="0" baseline="0" i="0" lang="en-US" sz="3200" u="none" cap="none" strike="noStrike">
                <a:solidFill>
                  <a:schemeClr val="dk1"/>
                </a:solidFill>
                <a:latin typeface="Arial"/>
                <a:ea typeface="Arial"/>
                <a:cs typeface="Arial"/>
                <a:sym typeface="Arial"/>
              </a:rPr>
              <a:t>Display Blocks do not have the number Display option so a number must be converted to text.</a:t>
            </a:r>
          </a:p>
        </p:txBody>
      </p:sp>
      <p:pic>
        <p:nvPicPr>
          <p:cNvPr id="85" name="Shape 85"/>
          <p:cNvPicPr preferRelativeResize="0"/>
          <p:nvPr/>
        </p:nvPicPr>
        <p:blipFill>
          <a:blip r:embed="rId3">
            <a:alphaModFix/>
          </a:blip>
          <a:stretch>
            <a:fillRect/>
          </a:stretch>
        </p:blipFill>
        <p:spPr>
          <a:xfrm>
            <a:off x="1981200" y="4648200"/>
            <a:ext cx="6400800" cy="19272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