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 name="Shape 27"/>
        <p:cNvGrpSpPr/>
        <p:nvPr/>
      </p:nvGrpSpPr>
      <p:grpSpPr>
        <a:xfrm>
          <a:off x="0" y="0"/>
          <a:ext cx="0" cy="0"/>
          <a:chOff x="0" y="0"/>
          <a:chExt cx="0" cy="0"/>
        </a:xfrm>
      </p:grpSpPr>
      <p:sp>
        <p:nvSpPr>
          <p:cNvPr id="28" name="Shape 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 name="Shape 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 name="Shape 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1" name="Shape 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0" name="Shape 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9" name="Shape 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5" name="Shape 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0" name="Shape 10"/>
        <p:cNvGrpSpPr/>
        <p:nvPr/>
      </p:nvGrpSpPr>
      <p:grpSpPr>
        <a:xfrm>
          <a:off x="0" y="0"/>
          <a:ext cx="0" cy="0"/>
          <a:chOff x="0" y="0"/>
          <a:chExt cx="0" cy="0"/>
        </a:xfrm>
      </p:grpSpPr>
      <p:sp>
        <p:nvSpPr>
          <p:cNvPr id="11" name="Shape 11"/>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5pPr>
            <a:lvl6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6pPr>
            <a:lvl7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7pPr>
            <a:lvl8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8pPr>
            <a:lvl9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12" name="Shape 12"/>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120650" marL="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1pPr>
            <a:lvl2pPr indent="-177800" marL="742950" marR="0" rtl="0" algn="l">
              <a:lnSpc>
                <a:spcPct val="100000"/>
              </a:lnSpc>
              <a:spcBef>
                <a:spcPts val="560"/>
              </a:spcBef>
              <a:spcAft>
                <a:spcPts val="0"/>
              </a:spcAft>
              <a:buFont typeface="Arial"/>
              <a:buChar char="●"/>
              <a:defRPr b="0" baseline="0" i="0" sz="2800" u="none" cap="none" strike="noStrike"/>
            </a:lvl2pPr>
            <a:lvl3pPr indent="-136525" marL="1143000" marR="0" rtl="0" algn="l">
              <a:lnSpc>
                <a:spcPct val="100000"/>
              </a:lnSpc>
              <a:spcBef>
                <a:spcPts val="480"/>
              </a:spcBef>
              <a:spcAft>
                <a:spcPts val="0"/>
              </a:spcAft>
              <a:buFont typeface="Arial"/>
              <a:buChar char="●"/>
              <a:defRPr b="0" baseline="0" i="0" sz="2400" u="none" cap="none" strike="noStrike"/>
            </a:lvl3pPr>
            <a:lvl4pPr indent="-152400" marL="1600200" marR="0" rtl="0" algn="l">
              <a:lnSpc>
                <a:spcPct val="100000"/>
              </a:lnSpc>
              <a:spcBef>
                <a:spcPts val="400"/>
              </a:spcBef>
              <a:spcAft>
                <a:spcPts val="0"/>
              </a:spcAft>
              <a:buFont typeface="Arial"/>
              <a:buChar char="●"/>
              <a:defRPr b="0" baseline="0" i="0" sz="2000" u="none" cap="none" strike="noStrike"/>
            </a:lvl4pPr>
            <a:lvl5pPr indent="-152400" marL="2057400" marR="0" rtl="0" algn="l">
              <a:lnSpc>
                <a:spcPct val="100000"/>
              </a:lnSpc>
              <a:spcBef>
                <a:spcPts val="400"/>
              </a:spcBef>
              <a:spcAft>
                <a:spcPts val="0"/>
              </a:spcAft>
              <a:buFont typeface="Arial"/>
              <a:buChar char="●"/>
              <a:defRPr b="0" baseline="0" i="0" sz="2000" u="none" cap="none" strike="noStrike"/>
            </a:lvl5pPr>
            <a:lvl6pPr indent="-107950" marL="25146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6pPr>
            <a:lvl7pPr indent="-107950" marL="29718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7pPr>
            <a:lvl8pPr indent="-107950" marL="34290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8pPr>
            <a:lvl9pPr indent="-107950" marL="38862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9pPr>
          </a:lstStyle>
          <a:p/>
        </p:txBody>
      </p:sp>
      <p:sp>
        <p:nvSpPr>
          <p:cNvPr id="13" name="Shape 13"/>
          <p:cNvSpPr txBox="1"/>
          <p:nvPr>
            <p:ph idx="2" type="title"/>
          </p:nvPr>
        </p:nvSpPr>
        <p:spPr>
          <a:xfrm>
            <a:off x="457200" y="274637"/>
            <a:ext cx="8229600" cy="1143000"/>
          </a:xfrm>
          <a:prstGeom prst="rect">
            <a:avLst/>
          </a:prstGeom>
          <a:noFill/>
          <a:ln>
            <a:noFill/>
          </a:ln>
        </p:spPr>
        <p:txBody>
          <a:bodyPr anchorCtr="0" anchor="ctr" bIns="91425" lIns="91425" rIns="91425" tIns="91425"/>
          <a:lstStyle>
            <a:lvl1pPr rtl="0" algn="ctr">
              <a:lnSpc>
                <a:spcPct val="100000"/>
              </a:lnSpc>
              <a:spcBef>
                <a:spcPts val="0"/>
              </a:spcBef>
              <a:spcAft>
                <a:spcPts val="0"/>
              </a:spcAft>
              <a:defRPr sz="4400">
                <a:solidFill>
                  <a:schemeClr val="dk2"/>
                </a:solidFill>
                <a:latin typeface="Arial"/>
                <a:ea typeface="Arial"/>
                <a:cs typeface="Arial"/>
                <a:sym typeface="Arial"/>
              </a:defRPr>
            </a:lvl1pPr>
            <a:lvl2pPr rtl="0" algn="ctr">
              <a:lnSpc>
                <a:spcPct val="100000"/>
              </a:lnSpc>
              <a:spcBef>
                <a:spcPts val="0"/>
              </a:spcBef>
              <a:spcAft>
                <a:spcPts val="0"/>
              </a:spcAft>
              <a:defRPr sz="4400">
                <a:solidFill>
                  <a:schemeClr val="dk2"/>
                </a:solidFill>
                <a:latin typeface="Arial"/>
                <a:ea typeface="Arial"/>
                <a:cs typeface="Arial"/>
                <a:sym typeface="Arial"/>
              </a:defRPr>
            </a:lvl2pPr>
            <a:lvl3pPr rtl="0" algn="ctr">
              <a:lnSpc>
                <a:spcPct val="100000"/>
              </a:lnSpc>
              <a:spcBef>
                <a:spcPts val="0"/>
              </a:spcBef>
              <a:spcAft>
                <a:spcPts val="0"/>
              </a:spcAft>
              <a:defRPr sz="4400">
                <a:solidFill>
                  <a:schemeClr val="dk2"/>
                </a:solidFill>
                <a:latin typeface="Arial"/>
                <a:ea typeface="Arial"/>
                <a:cs typeface="Arial"/>
                <a:sym typeface="Arial"/>
              </a:defRPr>
            </a:lvl3pPr>
            <a:lvl4pPr rtl="0" algn="ctr">
              <a:lnSpc>
                <a:spcPct val="100000"/>
              </a:lnSpc>
              <a:spcBef>
                <a:spcPts val="0"/>
              </a:spcBef>
              <a:spcAft>
                <a:spcPts val="0"/>
              </a:spcAft>
              <a:defRPr sz="4400">
                <a:solidFill>
                  <a:schemeClr val="dk2"/>
                </a:solidFill>
                <a:latin typeface="Arial"/>
                <a:ea typeface="Arial"/>
                <a:cs typeface="Arial"/>
                <a:sym typeface="Arial"/>
              </a:defRPr>
            </a:lvl4pPr>
            <a:lvl5pPr rtl="0" algn="ctr">
              <a:lnSpc>
                <a:spcPct val="100000"/>
              </a:lnSpc>
              <a:spcBef>
                <a:spcPts val="0"/>
              </a:spcBef>
              <a:spcAft>
                <a:spcPts val="0"/>
              </a:spcAft>
              <a:defRPr sz="4400">
                <a:solidFill>
                  <a:schemeClr val="dk2"/>
                </a:solidFill>
                <a:latin typeface="Arial"/>
                <a:ea typeface="Arial"/>
                <a:cs typeface="Arial"/>
                <a:sym typeface="Arial"/>
              </a:defRPr>
            </a:lvl5pPr>
            <a:lvl6pPr rtl="0" algn="ctr">
              <a:lnSpc>
                <a:spcPct val="100000"/>
              </a:lnSpc>
              <a:spcBef>
                <a:spcPts val="0"/>
              </a:spcBef>
              <a:spcAft>
                <a:spcPts val="0"/>
              </a:spcAft>
              <a:defRPr sz="4400">
                <a:solidFill>
                  <a:schemeClr val="dk2"/>
                </a:solidFill>
                <a:latin typeface="Arial"/>
                <a:ea typeface="Arial"/>
                <a:cs typeface="Arial"/>
                <a:sym typeface="Arial"/>
              </a:defRPr>
            </a:lvl6pPr>
            <a:lvl7pPr rtl="0" algn="ctr">
              <a:lnSpc>
                <a:spcPct val="100000"/>
              </a:lnSpc>
              <a:spcBef>
                <a:spcPts val="0"/>
              </a:spcBef>
              <a:spcAft>
                <a:spcPts val="0"/>
              </a:spcAft>
              <a:defRPr sz="4400">
                <a:solidFill>
                  <a:schemeClr val="dk2"/>
                </a:solidFill>
                <a:latin typeface="Arial"/>
                <a:ea typeface="Arial"/>
                <a:cs typeface="Arial"/>
                <a:sym typeface="Arial"/>
              </a:defRPr>
            </a:lvl7pPr>
            <a:lvl8pPr rtl="0" algn="ctr">
              <a:lnSpc>
                <a:spcPct val="100000"/>
              </a:lnSpc>
              <a:spcBef>
                <a:spcPts val="0"/>
              </a:spcBef>
              <a:spcAft>
                <a:spcPts val="0"/>
              </a:spcAft>
              <a:defRPr sz="4400">
                <a:solidFill>
                  <a:schemeClr val="dk2"/>
                </a:solidFill>
                <a:latin typeface="Arial"/>
                <a:ea typeface="Arial"/>
                <a:cs typeface="Arial"/>
                <a:sym typeface="Arial"/>
              </a:defRPr>
            </a:lvl8pPr>
            <a:lvl9pPr rtl="0" algn="ctr">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14" name="Shape 14"/>
          <p:cNvSpPr txBox="1"/>
          <p:nvPr>
            <p:ph idx="3" type="body"/>
          </p:nvPr>
        </p:nvSpPr>
        <p:spPr>
          <a:xfrm>
            <a:off x="457200" y="1600200"/>
            <a:ext cx="8229600" cy="4525961"/>
          </a:xfrm>
          <a:prstGeom prst="rect">
            <a:avLst/>
          </a:prstGeom>
          <a:noFill/>
          <a:ln>
            <a:noFill/>
          </a:ln>
        </p:spPr>
        <p:txBody>
          <a:bodyPr anchorCtr="0" anchor="t" bIns="91425" lIns="91425" rIns="91425" tIns="91425"/>
          <a:lstStyle>
            <a:lvl1pPr rtl="0" algn="l">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77800" marL="742950" rtl="0">
              <a:lnSpc>
                <a:spcPct val="100000"/>
              </a:lnSpc>
              <a:spcBef>
                <a:spcPts val="560"/>
              </a:spcBef>
              <a:spcAft>
                <a:spcPts val="0"/>
              </a:spcAft>
              <a:buFont typeface="Arial"/>
              <a:buChar char="●"/>
              <a:defRPr sz="2800"/>
            </a:lvl2pPr>
            <a:lvl3pPr indent="-136525" marL="1143000" rtl="0">
              <a:lnSpc>
                <a:spcPct val="100000"/>
              </a:lnSpc>
              <a:spcBef>
                <a:spcPts val="480"/>
              </a:spcBef>
              <a:spcAft>
                <a:spcPts val="0"/>
              </a:spcAft>
              <a:buFont typeface="Arial"/>
              <a:buChar char="●"/>
              <a:defRPr sz="2400"/>
            </a:lvl3pPr>
            <a:lvl4pPr indent="-152400" marL="1600200" rtl="0">
              <a:lnSpc>
                <a:spcPct val="100000"/>
              </a:lnSpc>
              <a:spcBef>
                <a:spcPts val="400"/>
              </a:spcBef>
              <a:spcAft>
                <a:spcPts val="0"/>
              </a:spcAft>
              <a:buFont typeface="Arial"/>
              <a:buChar char="●"/>
              <a:defRPr sz="2000"/>
            </a:lvl4pPr>
            <a:lvl5pPr indent="-152400" marL="2057400" rtl="0">
              <a:lnSpc>
                <a:spcPct val="100000"/>
              </a:lnSpc>
              <a:spcBef>
                <a:spcPts val="400"/>
              </a:spcBef>
              <a:spcAft>
                <a:spcPts val="0"/>
              </a:spcAft>
              <a:buFont typeface="Arial"/>
              <a:buChar char="●"/>
              <a:defRPr sz="2000"/>
            </a:lvl5pPr>
            <a:lvl6pPr indent="-107950" marL="25146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indent="-107950" marL="29718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indent="-107950" marL="34290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indent="-107950" marL="38862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15" name="Shape 15"/>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8" name="Shape 18"/>
        <p:cNvGrpSpPr/>
        <p:nvPr/>
      </p:nvGrpSpPr>
      <p:grpSpPr>
        <a:xfrm>
          <a:off x="0" y="0"/>
          <a:ext cx="0" cy="0"/>
          <a:chOff x="0" y="0"/>
          <a:chExt cx="0" cy="0"/>
        </a:xfrm>
      </p:grpSpPr>
      <p:sp>
        <p:nvSpPr>
          <p:cNvPr id="19" name="Shape 19"/>
          <p:cNvSpPr txBox="1"/>
          <p:nvPr>
            <p:ph idx="1" type="body"/>
          </p:nvPr>
        </p:nvSpPr>
        <p:spPr>
          <a:xfrm>
            <a:off x="457200" y="3276600"/>
            <a:ext cx="8229600" cy="3352799"/>
          </a:xfrm>
          <a:prstGeom prst="rect">
            <a:avLst/>
          </a:prstGeom>
          <a:noFill/>
          <a:ln>
            <a:noFill/>
          </a:ln>
        </p:spPr>
        <p:txBody>
          <a:bodyPr anchorCtr="0" anchor="t" bIns="91425" lIns="91425" rIns="91425" tIns="91425"/>
          <a:lstStyle>
            <a:lvl1pPr rtl="0" algn="l">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77800" marL="742950" rtl="0">
              <a:lnSpc>
                <a:spcPct val="100000"/>
              </a:lnSpc>
              <a:spcBef>
                <a:spcPts val="560"/>
              </a:spcBef>
              <a:spcAft>
                <a:spcPts val="0"/>
              </a:spcAft>
              <a:buFont typeface="Arial"/>
              <a:buChar char="●"/>
              <a:defRPr sz="2800"/>
            </a:lvl2pPr>
            <a:lvl3pPr indent="-136525" marL="1143000" rtl="0">
              <a:lnSpc>
                <a:spcPct val="100000"/>
              </a:lnSpc>
              <a:spcBef>
                <a:spcPts val="480"/>
              </a:spcBef>
              <a:spcAft>
                <a:spcPts val="0"/>
              </a:spcAft>
              <a:buFont typeface="Arial"/>
              <a:buChar char="●"/>
              <a:defRPr sz="2400"/>
            </a:lvl3pPr>
            <a:lvl4pPr indent="-152400" marL="1600200" rtl="0">
              <a:lnSpc>
                <a:spcPct val="100000"/>
              </a:lnSpc>
              <a:spcBef>
                <a:spcPts val="400"/>
              </a:spcBef>
              <a:spcAft>
                <a:spcPts val="0"/>
              </a:spcAft>
              <a:buFont typeface="Arial"/>
              <a:buChar char="●"/>
              <a:defRPr sz="2000"/>
            </a:lvl4pPr>
            <a:lvl5pPr indent="-152400" marL="2057400" rtl="0">
              <a:lnSpc>
                <a:spcPct val="100000"/>
              </a:lnSpc>
              <a:spcBef>
                <a:spcPts val="400"/>
              </a:spcBef>
              <a:spcAft>
                <a:spcPts val="0"/>
              </a:spcAft>
              <a:buFont typeface="Arial"/>
              <a:buChar char="●"/>
              <a:defRPr sz="2000"/>
            </a:lvl5pPr>
            <a:lvl6pPr indent="-107950" marL="25146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indent="-107950" marL="29718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indent="-107950" marL="34290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indent="-107950" marL="388620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p:txBody>
      </p:sp>
      <p:sp>
        <p:nvSpPr>
          <p:cNvPr id="20" name="Shape 2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lnSpc>
                <a:spcPct val="100000"/>
              </a:lnSpc>
              <a:spcBef>
                <a:spcPts val="0"/>
              </a:spcBef>
              <a:spcAft>
                <a:spcPts val="0"/>
              </a:spcAft>
              <a:defRPr sz="4400">
                <a:solidFill>
                  <a:schemeClr val="dk2"/>
                </a:solidFill>
                <a:latin typeface="Arial"/>
                <a:ea typeface="Arial"/>
                <a:cs typeface="Arial"/>
                <a:sym typeface="Arial"/>
              </a:defRPr>
            </a:lvl1pPr>
            <a:lvl2pPr rtl="0" algn="ctr">
              <a:lnSpc>
                <a:spcPct val="100000"/>
              </a:lnSpc>
              <a:spcBef>
                <a:spcPts val="0"/>
              </a:spcBef>
              <a:spcAft>
                <a:spcPts val="0"/>
              </a:spcAft>
              <a:defRPr sz="4400">
                <a:solidFill>
                  <a:schemeClr val="dk2"/>
                </a:solidFill>
                <a:latin typeface="Arial"/>
                <a:ea typeface="Arial"/>
                <a:cs typeface="Arial"/>
                <a:sym typeface="Arial"/>
              </a:defRPr>
            </a:lvl2pPr>
            <a:lvl3pPr rtl="0" algn="ctr">
              <a:lnSpc>
                <a:spcPct val="100000"/>
              </a:lnSpc>
              <a:spcBef>
                <a:spcPts val="0"/>
              </a:spcBef>
              <a:spcAft>
                <a:spcPts val="0"/>
              </a:spcAft>
              <a:defRPr sz="4400">
                <a:solidFill>
                  <a:schemeClr val="dk2"/>
                </a:solidFill>
                <a:latin typeface="Arial"/>
                <a:ea typeface="Arial"/>
                <a:cs typeface="Arial"/>
                <a:sym typeface="Arial"/>
              </a:defRPr>
            </a:lvl3pPr>
            <a:lvl4pPr rtl="0" algn="ctr">
              <a:lnSpc>
                <a:spcPct val="100000"/>
              </a:lnSpc>
              <a:spcBef>
                <a:spcPts val="0"/>
              </a:spcBef>
              <a:spcAft>
                <a:spcPts val="0"/>
              </a:spcAft>
              <a:defRPr sz="4400">
                <a:solidFill>
                  <a:schemeClr val="dk2"/>
                </a:solidFill>
                <a:latin typeface="Arial"/>
                <a:ea typeface="Arial"/>
                <a:cs typeface="Arial"/>
                <a:sym typeface="Arial"/>
              </a:defRPr>
            </a:lvl4pPr>
            <a:lvl5pPr rtl="0" algn="ctr">
              <a:lnSpc>
                <a:spcPct val="100000"/>
              </a:lnSpc>
              <a:spcBef>
                <a:spcPts val="0"/>
              </a:spcBef>
              <a:spcAft>
                <a:spcPts val="0"/>
              </a:spcAft>
              <a:defRPr sz="4400">
                <a:solidFill>
                  <a:schemeClr val="dk2"/>
                </a:solidFill>
                <a:latin typeface="Arial"/>
                <a:ea typeface="Arial"/>
                <a:cs typeface="Arial"/>
                <a:sym typeface="Arial"/>
              </a:defRPr>
            </a:lvl5pPr>
            <a:lvl6pPr rtl="0" algn="ctr">
              <a:lnSpc>
                <a:spcPct val="100000"/>
              </a:lnSpc>
              <a:spcBef>
                <a:spcPts val="0"/>
              </a:spcBef>
              <a:spcAft>
                <a:spcPts val="0"/>
              </a:spcAft>
              <a:defRPr sz="4400">
                <a:solidFill>
                  <a:schemeClr val="dk2"/>
                </a:solidFill>
                <a:latin typeface="Arial"/>
                <a:ea typeface="Arial"/>
                <a:cs typeface="Arial"/>
                <a:sym typeface="Arial"/>
              </a:defRPr>
            </a:lvl6pPr>
            <a:lvl7pPr rtl="0" algn="ctr">
              <a:lnSpc>
                <a:spcPct val="100000"/>
              </a:lnSpc>
              <a:spcBef>
                <a:spcPts val="0"/>
              </a:spcBef>
              <a:spcAft>
                <a:spcPts val="0"/>
              </a:spcAft>
              <a:defRPr sz="4400">
                <a:solidFill>
                  <a:schemeClr val="dk2"/>
                </a:solidFill>
                <a:latin typeface="Arial"/>
                <a:ea typeface="Arial"/>
                <a:cs typeface="Arial"/>
                <a:sym typeface="Arial"/>
              </a:defRPr>
            </a:lvl7pPr>
            <a:lvl8pPr rtl="0" algn="ctr">
              <a:lnSpc>
                <a:spcPct val="100000"/>
              </a:lnSpc>
              <a:spcBef>
                <a:spcPts val="0"/>
              </a:spcBef>
              <a:spcAft>
                <a:spcPts val="0"/>
              </a:spcAft>
              <a:defRPr sz="4400">
                <a:solidFill>
                  <a:schemeClr val="dk2"/>
                </a:solidFill>
                <a:latin typeface="Arial"/>
                <a:ea typeface="Arial"/>
                <a:cs typeface="Arial"/>
                <a:sym typeface="Arial"/>
              </a:defRPr>
            </a:lvl8pPr>
            <a:lvl9pPr rtl="0" algn="ctr">
              <a:lnSpc>
                <a:spcPct val="100000"/>
              </a:lnSpc>
              <a:spcBef>
                <a:spcPts val="0"/>
              </a:spcBef>
              <a:spcAft>
                <a:spcPts val="0"/>
              </a:spcAft>
              <a:defRPr sz="4400">
                <a:solidFill>
                  <a:schemeClr val="dk2"/>
                </a:solidFill>
                <a:latin typeface="Arial"/>
                <a:ea typeface="Arial"/>
                <a:cs typeface="Arial"/>
                <a:sym typeface="Arial"/>
              </a:defRPr>
            </a:lvl9pPr>
          </a:lstStyle>
          <a:p/>
        </p:txBody>
      </p:sp>
      <p:sp>
        <p:nvSpPr>
          <p:cNvPr id="21" name="Shape 2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5pPr>
            <a:lvl6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6pPr>
            <a:lvl7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7pPr>
            <a:lvl8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8pPr>
            <a:lvl9pPr indent="0" marL="0" marR="0" rtl="0" algn="ctr">
              <a:lnSpc>
                <a:spcPct val="100000"/>
              </a:lnSpc>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6" name="Shape 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20650" marL="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1pPr>
            <a:lvl2pPr indent="-177800" marL="742950" marR="0" rtl="0" algn="l">
              <a:lnSpc>
                <a:spcPct val="100000"/>
              </a:lnSpc>
              <a:spcBef>
                <a:spcPts val="560"/>
              </a:spcBef>
              <a:spcAft>
                <a:spcPts val="0"/>
              </a:spcAft>
              <a:buFont typeface="Arial"/>
              <a:buChar char="●"/>
              <a:defRPr b="0" baseline="0" i="0" sz="2800" u="none" cap="none" strike="noStrike"/>
            </a:lvl2pPr>
            <a:lvl3pPr indent="-136525" marL="1143000" marR="0" rtl="0" algn="l">
              <a:lnSpc>
                <a:spcPct val="100000"/>
              </a:lnSpc>
              <a:spcBef>
                <a:spcPts val="480"/>
              </a:spcBef>
              <a:spcAft>
                <a:spcPts val="0"/>
              </a:spcAft>
              <a:buFont typeface="Arial"/>
              <a:buChar char="●"/>
              <a:defRPr b="0" baseline="0" i="0" sz="2400" u="none" cap="none" strike="noStrike"/>
            </a:lvl3pPr>
            <a:lvl4pPr indent="-152400" marL="1600200" marR="0" rtl="0" algn="l">
              <a:lnSpc>
                <a:spcPct val="100000"/>
              </a:lnSpc>
              <a:spcBef>
                <a:spcPts val="400"/>
              </a:spcBef>
              <a:spcAft>
                <a:spcPts val="0"/>
              </a:spcAft>
              <a:buFont typeface="Arial"/>
              <a:buChar char="●"/>
              <a:defRPr b="0" baseline="0" i="0" sz="2000" u="none" cap="none" strike="noStrike"/>
            </a:lvl4pPr>
            <a:lvl5pPr indent="-152400" marL="2057400" marR="0" rtl="0" algn="l">
              <a:lnSpc>
                <a:spcPct val="100000"/>
              </a:lnSpc>
              <a:spcBef>
                <a:spcPts val="400"/>
              </a:spcBef>
              <a:spcAft>
                <a:spcPts val="0"/>
              </a:spcAft>
              <a:buFont typeface="Arial"/>
              <a:buChar char="●"/>
              <a:defRPr b="0" baseline="0" i="0" sz="2000" u="none" cap="none" strike="noStrike"/>
            </a:lvl5pPr>
            <a:lvl6pPr indent="-107950" marL="25146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6pPr>
            <a:lvl7pPr indent="-107950" marL="29718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7pPr>
            <a:lvl8pPr indent="-107950" marL="34290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8pPr>
            <a:lvl9pPr indent="-107950" marL="3886200" marR="0" rtl="0" algn="l">
              <a:lnSpc>
                <a:spcPct val="100000"/>
              </a:lnSpc>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9pPr>
          </a:lstStyle>
          <a:p/>
        </p:txBody>
      </p:sp>
      <p:sp>
        <p:nvSpPr>
          <p:cNvPr id="7" name="Shape 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 name="Shape 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9" name="Shape 9"/>
          <p:cNvSpPr txBox="1"/>
          <p:nvPr>
            <p:ph idx="12" type="sldNum"/>
          </p:nvPr>
        </p:nvSpPr>
        <p:spPr>
          <a:xfrm>
            <a:off x="6553200" y="6245225"/>
            <a:ext cx="2133599" cy="476249"/>
          </a:xfrm>
          <a:prstGeom prst="rect">
            <a:avLst/>
          </a:prstGeom>
          <a:noFill/>
          <a:ln>
            <a:noFill/>
          </a:ln>
        </p:spPr>
        <p:txBody>
          <a:bodyPr anchorCtr="0" anchor="t" bIns="91425" lIns="91425" rIns="91425" tIns="91425">
            <a:noAutofit/>
          </a:bodyPr>
          <a:lstStyle/>
          <a:p>
            <a:pPr indent="0" lvl="0" marL="0" marR="0" rtl="0" algn="r">
              <a:spcBef>
                <a:spcPts val="0"/>
              </a:spcBef>
            </a:pPr>
            <a:r>
              <a:t/>
            </a:r>
            <a:endParaRPr b="0" baseline="0" i="0" sz="1400" u="none" cap="none" strike="noStrike"/>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03.png"/><Relationship Id="rId5" Type="http://schemas.openxmlformats.org/officeDocument/2006/relationships/image" Target="../media/image06.png"/><Relationship Id="rId6"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5.png"/><Relationship Id="rId4"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 name="Shape 24"/>
        <p:cNvGrpSpPr/>
        <p:nvPr/>
      </p:nvGrpSpPr>
      <p:grpSpPr>
        <a:xfrm>
          <a:off x="0" y="0"/>
          <a:ext cx="0" cy="0"/>
          <a:chOff x="0" y="0"/>
          <a:chExt cx="0" cy="0"/>
        </a:xfrm>
      </p:grpSpPr>
      <p:sp>
        <p:nvSpPr>
          <p:cNvPr id="25" name="Shape 25"/>
          <p:cNvSpPr txBox="1"/>
          <p:nvPr>
            <p:ph type="ctrTitle"/>
          </p:nvPr>
        </p:nvSpPr>
        <p:spPr>
          <a:xfrm>
            <a:off x="685800" y="2130425"/>
            <a:ext cx="7772400" cy="1470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Arial"/>
                <a:ea typeface="Arial"/>
                <a:cs typeface="Arial"/>
                <a:sym typeface="Arial"/>
              </a:rPr>
              <a:t>Sensors and Logic Switches</a:t>
            </a:r>
          </a:p>
        </p:txBody>
      </p:sp>
      <p:sp>
        <p:nvSpPr>
          <p:cNvPr id="26" name="Shape 26"/>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Creating a robot that sees </a:t>
            </a:r>
            <a:br>
              <a:rPr b="0" baseline="0" i="0" lang="en-US" sz="3200" u="none" cap="none" strike="noStrike">
                <a:solidFill>
                  <a:schemeClr val="dk1"/>
                </a:solidFill>
                <a:latin typeface="Arial"/>
                <a:ea typeface="Arial"/>
                <a:cs typeface="Arial"/>
                <a:sym typeface="Arial"/>
              </a:rPr>
            </a:br>
            <a:r>
              <a:rPr b="0" baseline="0" i="0" lang="en-US" sz="3200" u="none" cap="none" strike="noStrike">
                <a:solidFill>
                  <a:schemeClr val="dk1"/>
                </a:solidFill>
                <a:latin typeface="Arial"/>
                <a:ea typeface="Arial"/>
                <a:cs typeface="Arial"/>
                <a:sym typeface="Arial"/>
              </a:rPr>
              <a:t>a range of shades of colors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 name="Shape 91"/>
        <p:cNvGrpSpPr/>
        <p:nvPr/>
      </p:nvGrpSpPr>
      <p:grpSpPr>
        <a:xfrm>
          <a:off x="0" y="0"/>
          <a:ext cx="0" cy="0"/>
          <a:chOff x="0" y="0"/>
          <a:chExt cx="0" cy="0"/>
        </a:xfrm>
      </p:grpSpPr>
      <p:sp>
        <p:nvSpPr>
          <p:cNvPr id="92" name="Shape 92"/>
          <p:cNvSpPr txBox="1"/>
          <p:nvPr>
            <p:ph idx="1" type="body"/>
          </p:nvPr>
        </p:nvSpPr>
        <p:spPr>
          <a:xfrm>
            <a:off x="1447800" y="228600"/>
            <a:ext cx="7239000"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720"/>
              </a:spcBef>
              <a:spcAft>
                <a:spcPts val="0"/>
              </a:spcAft>
              <a:buClr>
                <a:schemeClr val="dk1"/>
              </a:buClr>
              <a:buSzPct val="25000"/>
              <a:buFont typeface="Arial"/>
              <a:buNone/>
            </a:pPr>
            <a:r>
              <a:rPr b="0" baseline="0" i="0" lang="en-US" sz="3600" u="none" cap="none" strike="noStrike">
                <a:solidFill>
                  <a:schemeClr val="dk1"/>
                </a:solidFill>
                <a:latin typeface="Arial"/>
                <a:ea typeface="Arial"/>
                <a:cs typeface="Arial"/>
                <a:sym typeface="Arial"/>
              </a:rPr>
              <a:t>Configuring the Range Block</a:t>
            </a:r>
          </a:p>
        </p:txBody>
      </p:sp>
      <p:sp>
        <p:nvSpPr>
          <p:cNvPr id="93" name="Shape 93"/>
          <p:cNvSpPr txBox="1"/>
          <p:nvPr/>
        </p:nvSpPr>
        <p:spPr>
          <a:xfrm>
            <a:off x="4724400" y="990600"/>
            <a:ext cx="4419599" cy="3657600"/>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Wire the Yes/No output plug on the Range Block to the unmarked logic plug on the Switch Block. The range check will determine if the Switch Block follows the top half or bottom half. </a:t>
            </a:r>
          </a:p>
        </p:txBody>
      </p:sp>
      <p:sp>
        <p:nvSpPr>
          <p:cNvPr id="94" name="Shape 94"/>
          <p:cNvSpPr txBox="1"/>
          <p:nvPr/>
        </p:nvSpPr>
        <p:spPr>
          <a:xfrm>
            <a:off x="457200" y="5029200"/>
            <a:ext cx="8305799" cy="1676399"/>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A number in the range returns a True comparison, the true top blocks runs.  A number outside the range returns a False comparison, the False bottom blocks runs.    </a:t>
            </a:r>
          </a:p>
        </p:txBody>
      </p:sp>
      <p:pic>
        <p:nvPicPr>
          <p:cNvPr id="95" name="Shape 95"/>
          <p:cNvPicPr preferRelativeResize="0"/>
          <p:nvPr/>
        </p:nvPicPr>
        <p:blipFill>
          <a:blip r:embed="rId3">
            <a:alphaModFix/>
          </a:blip>
          <a:stretch>
            <a:fillRect/>
          </a:stretch>
        </p:blipFill>
        <p:spPr>
          <a:xfrm>
            <a:off x="381000" y="914400"/>
            <a:ext cx="4324350" cy="40671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ph idx="1" type="body"/>
          </p:nvPr>
        </p:nvSpPr>
        <p:spPr>
          <a:xfrm>
            <a:off x="609600" y="228600"/>
            <a:ext cx="8077199"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720"/>
              </a:spcBef>
              <a:spcAft>
                <a:spcPts val="0"/>
              </a:spcAft>
              <a:buClr>
                <a:schemeClr val="dk1"/>
              </a:buClr>
              <a:buSzPct val="25000"/>
              <a:buFont typeface="Arial"/>
              <a:buNone/>
            </a:pPr>
            <a:r>
              <a:rPr b="0" baseline="0" i="0" lang="en-US" sz="3600" u="none" cap="none" strike="noStrike">
                <a:solidFill>
                  <a:schemeClr val="dk1"/>
                </a:solidFill>
                <a:latin typeface="Arial"/>
                <a:ea typeface="Arial"/>
                <a:cs typeface="Arial"/>
                <a:sym typeface="Arial"/>
              </a:rPr>
              <a:t>Configuring the True, Top Run Blocks</a:t>
            </a:r>
          </a:p>
        </p:txBody>
      </p:sp>
      <p:sp>
        <p:nvSpPr>
          <p:cNvPr id="101" name="Shape 101"/>
          <p:cNvSpPr txBox="1"/>
          <p:nvPr/>
        </p:nvSpPr>
        <p:spPr>
          <a:xfrm>
            <a:off x="533400" y="4800600"/>
            <a:ext cx="8153399" cy="2057400"/>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The sensor detected a value within the range.  Meaning the color changed and a turn is required.  The robot should make a 90 degree point turn and go forward for 2 rotations.  </a:t>
            </a:r>
          </a:p>
        </p:txBody>
      </p:sp>
      <p:pic>
        <p:nvPicPr>
          <p:cNvPr id="102" name="Shape 102"/>
          <p:cNvPicPr preferRelativeResize="0"/>
          <p:nvPr/>
        </p:nvPicPr>
        <p:blipFill>
          <a:blip r:embed="rId3">
            <a:alphaModFix/>
          </a:blip>
          <a:stretch>
            <a:fillRect/>
          </a:stretch>
        </p:blipFill>
        <p:spPr>
          <a:xfrm>
            <a:off x="1447800" y="838200"/>
            <a:ext cx="6019799" cy="382746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 name="Shape 106"/>
        <p:cNvGrpSpPr/>
        <p:nvPr/>
      </p:nvGrpSpPr>
      <p:grpSpPr>
        <a:xfrm>
          <a:off x="0" y="0"/>
          <a:ext cx="0" cy="0"/>
          <a:chOff x="0" y="0"/>
          <a:chExt cx="0" cy="0"/>
        </a:xfrm>
      </p:grpSpPr>
      <p:sp>
        <p:nvSpPr>
          <p:cNvPr id="107" name="Shape 107"/>
          <p:cNvSpPr txBox="1"/>
          <p:nvPr>
            <p:ph idx="1" type="body"/>
          </p:nvPr>
        </p:nvSpPr>
        <p:spPr>
          <a:xfrm>
            <a:off x="228600" y="228600"/>
            <a:ext cx="8915400"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720"/>
              </a:spcBef>
              <a:spcAft>
                <a:spcPts val="0"/>
              </a:spcAft>
              <a:buClr>
                <a:schemeClr val="dk1"/>
              </a:buClr>
              <a:buSzPct val="25000"/>
              <a:buFont typeface="Arial"/>
              <a:buNone/>
            </a:pPr>
            <a:r>
              <a:rPr b="0" baseline="0" i="0" lang="en-US" sz="3600" u="none" cap="none" strike="noStrike">
                <a:solidFill>
                  <a:schemeClr val="dk1"/>
                </a:solidFill>
                <a:latin typeface="Arial"/>
                <a:ea typeface="Arial"/>
                <a:cs typeface="Arial"/>
                <a:sym typeface="Arial"/>
              </a:rPr>
              <a:t>Configuring the False, Bottom Run Blocks</a:t>
            </a:r>
          </a:p>
        </p:txBody>
      </p:sp>
      <p:sp>
        <p:nvSpPr>
          <p:cNvPr id="108" name="Shape 108"/>
          <p:cNvSpPr txBox="1"/>
          <p:nvPr/>
        </p:nvSpPr>
        <p:spPr>
          <a:xfrm>
            <a:off x="228600" y="4724400"/>
            <a:ext cx="8686800" cy="1904999"/>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The sensor detected a value outside the range.  Meaning the color remained the same.  The robot should continue on it’s straight course going forward for 1 rotation before checking again.</a:t>
            </a:r>
          </a:p>
        </p:txBody>
      </p:sp>
      <p:pic>
        <p:nvPicPr>
          <p:cNvPr id="109" name="Shape 109"/>
          <p:cNvPicPr preferRelativeResize="0"/>
          <p:nvPr/>
        </p:nvPicPr>
        <p:blipFill>
          <a:blip r:embed="rId3">
            <a:alphaModFix/>
          </a:blip>
          <a:stretch>
            <a:fillRect/>
          </a:stretch>
        </p:blipFill>
        <p:spPr>
          <a:xfrm>
            <a:off x="1447800" y="838200"/>
            <a:ext cx="5943599" cy="39497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 name="Shape 30"/>
        <p:cNvGrpSpPr/>
        <p:nvPr/>
      </p:nvGrpSpPr>
      <p:grpSpPr>
        <a:xfrm>
          <a:off x="0" y="0"/>
          <a:ext cx="0" cy="0"/>
          <a:chOff x="0" y="0"/>
          <a:chExt cx="0" cy="0"/>
        </a:xfrm>
      </p:grpSpPr>
      <p:sp>
        <p:nvSpPr>
          <p:cNvPr id="31" name="Shape 31"/>
          <p:cNvSpPr txBox="1"/>
          <p:nvPr>
            <p:ph idx="1" type="body"/>
          </p:nvPr>
        </p:nvSpPr>
        <p:spPr>
          <a:xfrm>
            <a:off x="457200" y="3276600"/>
            <a:ext cx="8229600" cy="3352799"/>
          </a:xfrm>
          <a:prstGeom prst="rect">
            <a:avLst/>
          </a:prstGeom>
          <a:noFill/>
          <a:ln>
            <a:noFill/>
          </a:ln>
        </p:spPr>
        <p:txBody>
          <a:bodyPr anchorCtr="0" anchor="t" bIns="45700" lIns="91425" rIns="91425" tIns="45700">
            <a:noAutofit/>
          </a:bodyPr>
          <a:lstStyle/>
          <a:p>
            <a:pPr indent="0" lvl="0" marL="0" marR="0" rtl="0" algn="l">
              <a:lnSpc>
                <a:spcPct val="9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The Line Following program checks to see if the light sensor value is above or below the threshold value. </a:t>
            </a:r>
          </a:p>
          <a:p>
            <a:pPr indent="0" lvl="0" marL="0" marR="0" rtl="0" algn="l">
              <a:lnSpc>
                <a:spcPct val="9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It does not check for values that fall between two numbers that can be required when different color shades in the “gray” range need to be detected. </a:t>
            </a:r>
          </a:p>
        </p:txBody>
      </p:sp>
      <p:pic>
        <p:nvPicPr>
          <p:cNvPr id="32" name="Shape 32"/>
          <p:cNvPicPr preferRelativeResize="0"/>
          <p:nvPr/>
        </p:nvPicPr>
        <p:blipFill>
          <a:blip r:embed="rId3">
            <a:alphaModFix/>
          </a:blip>
          <a:stretch>
            <a:fillRect/>
          </a:stretch>
        </p:blipFill>
        <p:spPr>
          <a:xfrm>
            <a:off x="1752600" y="152400"/>
            <a:ext cx="5333999" cy="30860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 name="Shape 36"/>
        <p:cNvGrpSpPr/>
        <p:nvPr/>
      </p:nvGrpSpPr>
      <p:grpSpPr>
        <a:xfrm>
          <a:off x="0" y="0"/>
          <a:ext cx="0" cy="0"/>
          <a:chOff x="0" y="0"/>
          <a:chExt cx="0" cy="0"/>
        </a:xfrm>
      </p:grpSpPr>
      <p:sp>
        <p:nvSpPr>
          <p:cNvPr id="37" name="Shape 37"/>
          <p:cNvSpPr txBox="1"/>
          <p:nvPr>
            <p:ph idx="1" type="body"/>
          </p:nvPr>
        </p:nvSpPr>
        <p:spPr>
          <a:xfrm>
            <a:off x="2895600" y="1143000"/>
            <a:ext cx="6019799" cy="4648199"/>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The Range Block uses a data hub to accept a value from one block checks to see if it’s in a defined range, and then sends out a true false logic value depending on whether the number was in the range - true if it was false if it wasn’t.  </a:t>
            </a:r>
          </a:p>
        </p:txBody>
      </p:sp>
      <p:pic>
        <p:nvPicPr>
          <p:cNvPr id="38" name="Shape 38"/>
          <p:cNvPicPr preferRelativeResize="0"/>
          <p:nvPr/>
        </p:nvPicPr>
        <p:blipFill>
          <a:blip r:embed="rId3">
            <a:alphaModFix/>
          </a:blip>
          <a:stretch>
            <a:fillRect/>
          </a:stretch>
        </p:blipFill>
        <p:spPr>
          <a:xfrm>
            <a:off x="381000" y="1219200"/>
            <a:ext cx="2328862" cy="39623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 name="Shape 42"/>
        <p:cNvGrpSpPr/>
        <p:nvPr/>
      </p:nvGrpSpPr>
      <p:grpSpPr>
        <a:xfrm>
          <a:off x="0" y="0"/>
          <a:ext cx="0" cy="0"/>
          <a:chOff x="0" y="0"/>
          <a:chExt cx="0" cy="0"/>
        </a:xfrm>
      </p:grpSpPr>
      <p:sp>
        <p:nvSpPr>
          <p:cNvPr id="43" name="Shape 43"/>
          <p:cNvSpPr txBox="1"/>
          <p:nvPr>
            <p:ph idx="1" type="body"/>
          </p:nvPr>
        </p:nvSpPr>
        <p:spPr>
          <a:xfrm>
            <a:off x="1676400" y="304800"/>
            <a:ext cx="6019799"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Start with a switch loop combo. </a:t>
            </a:r>
          </a:p>
        </p:txBody>
      </p:sp>
      <p:pic>
        <p:nvPicPr>
          <p:cNvPr id="44" name="Shape 44"/>
          <p:cNvPicPr preferRelativeResize="0"/>
          <p:nvPr/>
        </p:nvPicPr>
        <p:blipFill>
          <a:blip r:embed="rId3">
            <a:alphaModFix/>
          </a:blip>
          <a:stretch>
            <a:fillRect/>
          </a:stretch>
        </p:blipFill>
        <p:spPr>
          <a:xfrm>
            <a:off x="381000" y="914400"/>
            <a:ext cx="4190999" cy="2416175"/>
          </a:xfrm>
          <a:prstGeom prst="rect">
            <a:avLst/>
          </a:prstGeom>
          <a:noFill/>
          <a:ln>
            <a:noFill/>
          </a:ln>
        </p:spPr>
      </p:pic>
      <p:pic>
        <p:nvPicPr>
          <p:cNvPr id="45" name="Shape 45"/>
          <p:cNvPicPr preferRelativeResize="0"/>
          <p:nvPr/>
        </p:nvPicPr>
        <p:blipFill>
          <a:blip r:embed="rId4">
            <a:alphaModFix/>
          </a:blip>
          <a:stretch>
            <a:fillRect/>
          </a:stretch>
        </p:blipFill>
        <p:spPr>
          <a:xfrm>
            <a:off x="4572000" y="990600"/>
            <a:ext cx="2819399" cy="2255836"/>
          </a:xfrm>
          <a:prstGeom prst="rect">
            <a:avLst/>
          </a:prstGeom>
          <a:noFill/>
          <a:ln>
            <a:noFill/>
          </a:ln>
        </p:spPr>
      </p:pic>
      <p:pic>
        <p:nvPicPr>
          <p:cNvPr id="46" name="Shape 46"/>
          <p:cNvPicPr preferRelativeResize="0"/>
          <p:nvPr/>
        </p:nvPicPr>
        <p:blipFill>
          <a:blip r:embed="rId5">
            <a:alphaModFix/>
          </a:blip>
          <a:stretch>
            <a:fillRect/>
          </a:stretch>
        </p:blipFill>
        <p:spPr>
          <a:xfrm>
            <a:off x="381000" y="3500437"/>
            <a:ext cx="4419600" cy="3028950"/>
          </a:xfrm>
          <a:prstGeom prst="rect">
            <a:avLst/>
          </a:prstGeom>
          <a:noFill/>
          <a:ln>
            <a:noFill/>
          </a:ln>
        </p:spPr>
      </p:pic>
      <p:pic>
        <p:nvPicPr>
          <p:cNvPr id="47" name="Shape 47"/>
          <p:cNvPicPr preferRelativeResize="0"/>
          <p:nvPr/>
        </p:nvPicPr>
        <p:blipFill>
          <a:blip r:embed="rId6">
            <a:alphaModFix/>
          </a:blip>
          <a:stretch>
            <a:fillRect/>
          </a:stretch>
        </p:blipFill>
        <p:spPr>
          <a:xfrm>
            <a:off x="4724400" y="3382962"/>
            <a:ext cx="3886199" cy="337978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 name="Shape 51"/>
        <p:cNvGrpSpPr/>
        <p:nvPr/>
      </p:nvGrpSpPr>
      <p:grpSpPr>
        <a:xfrm>
          <a:off x="0" y="0"/>
          <a:ext cx="0" cy="0"/>
          <a:chOff x="0" y="0"/>
          <a:chExt cx="0" cy="0"/>
        </a:xfrm>
      </p:grpSpPr>
      <p:sp>
        <p:nvSpPr>
          <p:cNvPr id="52" name="Shape 52"/>
          <p:cNvSpPr txBox="1"/>
          <p:nvPr>
            <p:ph idx="1" type="body"/>
          </p:nvPr>
        </p:nvSpPr>
        <p:spPr>
          <a:xfrm>
            <a:off x="1295400" y="152400"/>
            <a:ext cx="6705599" cy="990599"/>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Configuring the switch loop combo.</a:t>
            </a:r>
            <a:r>
              <a:rPr b="0" baseline="0" i="0" lang="en-US" sz="2800" u="none" cap="none" strike="noStrike">
                <a:solidFill>
                  <a:schemeClr val="dk1"/>
                </a:solidFill>
                <a:latin typeface="Arial"/>
                <a:ea typeface="Arial"/>
                <a:cs typeface="Arial"/>
                <a:sym typeface="Arial"/>
              </a:rPr>
              <a:t> </a:t>
            </a:r>
          </a:p>
        </p:txBody>
      </p:sp>
      <p:pic>
        <p:nvPicPr>
          <p:cNvPr id="53" name="Shape 53"/>
          <p:cNvPicPr preferRelativeResize="0"/>
          <p:nvPr/>
        </p:nvPicPr>
        <p:blipFill>
          <a:blip r:embed="rId3">
            <a:alphaModFix/>
          </a:blip>
          <a:stretch>
            <a:fillRect/>
          </a:stretch>
        </p:blipFill>
        <p:spPr>
          <a:xfrm>
            <a:off x="304800" y="762000"/>
            <a:ext cx="5181599" cy="1833561"/>
          </a:xfrm>
          <a:prstGeom prst="rect">
            <a:avLst/>
          </a:prstGeom>
          <a:noFill/>
          <a:ln>
            <a:noFill/>
          </a:ln>
        </p:spPr>
      </p:pic>
      <p:sp>
        <p:nvSpPr>
          <p:cNvPr id="54" name="Shape 54"/>
          <p:cNvSpPr txBox="1"/>
          <p:nvPr/>
        </p:nvSpPr>
        <p:spPr>
          <a:xfrm>
            <a:off x="5410200" y="838200"/>
            <a:ext cx="3124199" cy="1828800"/>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Leave the loop running forever so it continuously checks.  </a:t>
            </a:r>
          </a:p>
        </p:txBody>
      </p:sp>
      <p:sp>
        <p:nvSpPr>
          <p:cNvPr id="55" name="Shape 55"/>
          <p:cNvSpPr txBox="1"/>
          <p:nvPr/>
        </p:nvSpPr>
        <p:spPr>
          <a:xfrm>
            <a:off x="228600" y="4495800"/>
            <a:ext cx="8686800" cy="1828800"/>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Set the switch control to Value and Type to Logic.  Logic value allows any combination of reading and checking as long as the result is a true or false.  (a yes, runs the top path or a no runs the bottom path)  </a:t>
            </a:r>
          </a:p>
        </p:txBody>
      </p:sp>
      <p:pic>
        <p:nvPicPr>
          <p:cNvPr id="56" name="Shape 56"/>
          <p:cNvPicPr preferRelativeResize="0"/>
          <p:nvPr/>
        </p:nvPicPr>
        <p:blipFill>
          <a:blip r:embed="rId4">
            <a:alphaModFix/>
          </a:blip>
          <a:stretch>
            <a:fillRect/>
          </a:stretch>
        </p:blipFill>
        <p:spPr>
          <a:xfrm>
            <a:off x="152400" y="2895600"/>
            <a:ext cx="8915400" cy="158591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 name="Shape 60"/>
        <p:cNvGrpSpPr/>
        <p:nvPr/>
      </p:nvGrpSpPr>
      <p:grpSpPr>
        <a:xfrm>
          <a:off x="0" y="0"/>
          <a:ext cx="0" cy="0"/>
          <a:chOff x="0" y="0"/>
          <a:chExt cx="0" cy="0"/>
        </a:xfrm>
      </p:grpSpPr>
      <p:sp>
        <p:nvSpPr>
          <p:cNvPr id="61" name="Shape 61"/>
          <p:cNvSpPr txBox="1"/>
          <p:nvPr>
            <p:ph idx="1" type="body"/>
          </p:nvPr>
        </p:nvSpPr>
        <p:spPr>
          <a:xfrm>
            <a:off x="152400" y="228600"/>
            <a:ext cx="8763000" cy="990599"/>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Setting a Light Sensor for an acceptable range. </a:t>
            </a:r>
            <a:r>
              <a:rPr b="0" baseline="0" i="0" lang="en-US" sz="2800" u="none" cap="none" strike="noStrike">
                <a:solidFill>
                  <a:schemeClr val="dk1"/>
                </a:solidFill>
                <a:latin typeface="Arial"/>
                <a:ea typeface="Arial"/>
                <a:cs typeface="Arial"/>
                <a:sym typeface="Arial"/>
              </a:rPr>
              <a:t> </a:t>
            </a:r>
          </a:p>
        </p:txBody>
      </p:sp>
      <p:sp>
        <p:nvSpPr>
          <p:cNvPr id="62" name="Shape 62"/>
          <p:cNvSpPr txBox="1"/>
          <p:nvPr/>
        </p:nvSpPr>
        <p:spPr>
          <a:xfrm>
            <a:off x="5029200" y="3124200"/>
            <a:ext cx="3962399" cy="1828800"/>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Open the Sensor Palette and select the Light Sensor  Block.  </a:t>
            </a:r>
          </a:p>
        </p:txBody>
      </p:sp>
      <p:pic>
        <p:nvPicPr>
          <p:cNvPr id="63" name="Shape 63"/>
          <p:cNvPicPr preferRelativeResize="0"/>
          <p:nvPr/>
        </p:nvPicPr>
        <p:blipFill>
          <a:blip r:embed="rId3">
            <a:alphaModFix/>
          </a:blip>
          <a:stretch>
            <a:fillRect/>
          </a:stretch>
        </p:blipFill>
        <p:spPr>
          <a:xfrm>
            <a:off x="457200" y="914400"/>
            <a:ext cx="5257800" cy="2112961"/>
          </a:xfrm>
          <a:prstGeom prst="rect">
            <a:avLst/>
          </a:prstGeom>
          <a:noFill/>
          <a:ln>
            <a:noFill/>
          </a:ln>
        </p:spPr>
      </p:pic>
      <p:pic>
        <p:nvPicPr>
          <p:cNvPr id="64" name="Shape 64"/>
          <p:cNvPicPr preferRelativeResize="0"/>
          <p:nvPr/>
        </p:nvPicPr>
        <p:blipFill>
          <a:blip r:embed="rId4">
            <a:alphaModFix/>
          </a:blip>
          <a:stretch>
            <a:fillRect/>
          </a:stretch>
        </p:blipFill>
        <p:spPr>
          <a:xfrm>
            <a:off x="457200" y="3124200"/>
            <a:ext cx="4343399" cy="34099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sp>
        <p:nvSpPr>
          <p:cNvPr id="69" name="Shape 69"/>
          <p:cNvSpPr txBox="1"/>
          <p:nvPr>
            <p:ph idx="1" type="body"/>
          </p:nvPr>
        </p:nvSpPr>
        <p:spPr>
          <a:xfrm>
            <a:off x="152400" y="228600"/>
            <a:ext cx="8763000" cy="990599"/>
          </a:xfrm>
          <a:prstGeom prst="rect">
            <a:avLst/>
          </a:prstGeom>
          <a:noFill/>
          <a:ln>
            <a:noFill/>
          </a:ln>
        </p:spPr>
        <p:txBody>
          <a:bodyPr anchorCtr="0" anchor="t" bIns="45700" lIns="91425" rIns="91425" tIns="45700">
            <a:noAutofit/>
          </a:bodyPr>
          <a:lstStyle/>
          <a:p>
            <a:pPr indent="0" lvl="0" marL="0" marR="0" rtl="0" algn="l">
              <a:lnSpc>
                <a:spcPct val="100000"/>
              </a:lnSpc>
              <a:spcBef>
                <a:spcPts val="640"/>
              </a:spcBef>
              <a:spcAft>
                <a:spcPts val="0"/>
              </a:spcAft>
              <a:buClr>
                <a:schemeClr val="dk1"/>
              </a:buClr>
              <a:buSzPct val="25000"/>
              <a:buFont typeface="Arial"/>
              <a:buNone/>
            </a:pPr>
            <a:r>
              <a:rPr b="0" baseline="0" i="0" lang="en-US" sz="3200" u="none" cap="none" strike="noStrike">
                <a:solidFill>
                  <a:schemeClr val="dk1"/>
                </a:solidFill>
                <a:latin typeface="Arial"/>
                <a:ea typeface="Arial"/>
                <a:cs typeface="Arial"/>
                <a:sym typeface="Arial"/>
              </a:rPr>
              <a:t>Setting a Light Sensor for an acceptable range. </a:t>
            </a:r>
            <a:r>
              <a:rPr b="0" baseline="0" i="0" lang="en-US" sz="2800" u="none" cap="none" strike="noStrike">
                <a:solidFill>
                  <a:schemeClr val="dk1"/>
                </a:solidFill>
                <a:latin typeface="Arial"/>
                <a:ea typeface="Arial"/>
                <a:cs typeface="Arial"/>
                <a:sym typeface="Arial"/>
              </a:rPr>
              <a:t> </a:t>
            </a:r>
          </a:p>
        </p:txBody>
      </p:sp>
      <p:sp>
        <p:nvSpPr>
          <p:cNvPr id="70" name="Shape 70"/>
          <p:cNvSpPr txBox="1"/>
          <p:nvPr/>
        </p:nvSpPr>
        <p:spPr>
          <a:xfrm>
            <a:off x="4876800" y="1143000"/>
            <a:ext cx="3962399" cy="1828800"/>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Open the Data Palette and select the Range Block. </a:t>
            </a:r>
          </a:p>
        </p:txBody>
      </p:sp>
      <p:pic>
        <p:nvPicPr>
          <p:cNvPr id="71" name="Shape 71"/>
          <p:cNvPicPr preferRelativeResize="0"/>
          <p:nvPr/>
        </p:nvPicPr>
        <p:blipFill>
          <a:blip r:embed="rId3">
            <a:alphaModFix/>
          </a:blip>
          <a:stretch>
            <a:fillRect/>
          </a:stretch>
        </p:blipFill>
        <p:spPr>
          <a:xfrm>
            <a:off x="76200" y="873125"/>
            <a:ext cx="4648199" cy="3470275"/>
          </a:xfrm>
          <a:prstGeom prst="rect">
            <a:avLst/>
          </a:prstGeom>
          <a:noFill/>
          <a:ln>
            <a:noFill/>
          </a:ln>
        </p:spPr>
      </p:pic>
      <p:pic>
        <p:nvPicPr>
          <p:cNvPr id="72" name="Shape 72"/>
          <p:cNvPicPr preferRelativeResize="0"/>
          <p:nvPr/>
        </p:nvPicPr>
        <p:blipFill>
          <a:blip r:embed="rId4">
            <a:alphaModFix/>
          </a:blip>
          <a:stretch>
            <a:fillRect/>
          </a:stretch>
        </p:blipFill>
        <p:spPr>
          <a:xfrm>
            <a:off x="3886200" y="3048000"/>
            <a:ext cx="5257799" cy="35559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 name="Shape 76"/>
        <p:cNvGrpSpPr/>
        <p:nvPr/>
      </p:nvGrpSpPr>
      <p:grpSpPr>
        <a:xfrm>
          <a:off x="0" y="0"/>
          <a:ext cx="0" cy="0"/>
          <a:chOff x="0" y="0"/>
          <a:chExt cx="0" cy="0"/>
        </a:xfrm>
      </p:grpSpPr>
      <p:sp>
        <p:nvSpPr>
          <p:cNvPr id="77" name="Shape 77"/>
          <p:cNvSpPr txBox="1"/>
          <p:nvPr>
            <p:ph idx="1" type="body"/>
          </p:nvPr>
        </p:nvSpPr>
        <p:spPr>
          <a:xfrm>
            <a:off x="1447800" y="228600"/>
            <a:ext cx="7239000"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720"/>
              </a:spcBef>
              <a:spcAft>
                <a:spcPts val="0"/>
              </a:spcAft>
              <a:buClr>
                <a:schemeClr val="dk1"/>
              </a:buClr>
              <a:buSzPct val="25000"/>
              <a:buFont typeface="Arial"/>
              <a:buNone/>
            </a:pPr>
            <a:r>
              <a:rPr b="0" baseline="0" i="0" lang="en-US" sz="3600" u="none" cap="none" strike="noStrike">
                <a:solidFill>
                  <a:schemeClr val="dk1"/>
                </a:solidFill>
                <a:latin typeface="Arial"/>
                <a:ea typeface="Arial"/>
                <a:cs typeface="Arial"/>
                <a:sym typeface="Arial"/>
              </a:rPr>
              <a:t>Configuring the Range Block</a:t>
            </a:r>
          </a:p>
        </p:txBody>
      </p:sp>
      <p:sp>
        <p:nvSpPr>
          <p:cNvPr id="78" name="Shape 78"/>
          <p:cNvSpPr txBox="1"/>
          <p:nvPr/>
        </p:nvSpPr>
        <p:spPr>
          <a:xfrm>
            <a:off x="381000" y="2971800"/>
            <a:ext cx="8229600" cy="3429000"/>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The Range Block should be configured to show an inside range between 32 and 47.</a:t>
            </a:r>
          </a:p>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The Range Block will test the wired in value and return a True or False on whether the tested number is between 32 and 47: True for Yes and False for No. </a:t>
            </a:r>
          </a:p>
        </p:txBody>
      </p:sp>
      <p:pic>
        <p:nvPicPr>
          <p:cNvPr id="79" name="Shape 79"/>
          <p:cNvPicPr preferRelativeResize="0"/>
          <p:nvPr/>
        </p:nvPicPr>
        <p:blipFill>
          <a:blip r:embed="rId3">
            <a:alphaModFix/>
          </a:blip>
          <a:stretch>
            <a:fillRect/>
          </a:stretch>
        </p:blipFill>
        <p:spPr>
          <a:xfrm>
            <a:off x="1066800" y="990600"/>
            <a:ext cx="6934200" cy="18922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x="0" y="0"/>
          <a:ext cx="0" cy="0"/>
          <a:chOff x="0" y="0"/>
          <a:chExt cx="0" cy="0"/>
        </a:xfrm>
      </p:grpSpPr>
      <p:sp>
        <p:nvSpPr>
          <p:cNvPr id="84" name="Shape 84"/>
          <p:cNvSpPr txBox="1"/>
          <p:nvPr>
            <p:ph idx="1" type="body"/>
          </p:nvPr>
        </p:nvSpPr>
        <p:spPr>
          <a:xfrm>
            <a:off x="2438400" y="228600"/>
            <a:ext cx="4267199"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720"/>
              </a:spcBef>
              <a:spcAft>
                <a:spcPts val="0"/>
              </a:spcAft>
              <a:buClr>
                <a:schemeClr val="dk1"/>
              </a:buClr>
              <a:buSzPct val="25000"/>
              <a:buFont typeface="Arial"/>
              <a:buNone/>
            </a:pPr>
            <a:r>
              <a:rPr b="0" baseline="0" i="0" lang="en-US" sz="3600" u="none" cap="none" strike="noStrike">
                <a:solidFill>
                  <a:schemeClr val="dk1"/>
                </a:solidFill>
                <a:latin typeface="Arial"/>
                <a:ea typeface="Arial"/>
                <a:cs typeface="Arial"/>
                <a:sym typeface="Arial"/>
              </a:rPr>
              <a:t>Wiring the Blocks</a:t>
            </a:r>
          </a:p>
        </p:txBody>
      </p:sp>
      <p:sp>
        <p:nvSpPr>
          <p:cNvPr id="85" name="Shape 85"/>
          <p:cNvSpPr txBox="1"/>
          <p:nvPr/>
        </p:nvSpPr>
        <p:spPr>
          <a:xfrm>
            <a:off x="5943600" y="1143000"/>
            <a:ext cx="2971799" cy="3276600"/>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Wire the Light Intensity output plug on the Light Sensor Block to the Test Value input plug on the Range Block.  </a:t>
            </a:r>
          </a:p>
        </p:txBody>
      </p:sp>
      <p:pic>
        <p:nvPicPr>
          <p:cNvPr id="86" name="Shape 86"/>
          <p:cNvPicPr preferRelativeResize="0"/>
          <p:nvPr/>
        </p:nvPicPr>
        <p:blipFill>
          <a:blip r:embed="rId3">
            <a:alphaModFix/>
          </a:blip>
          <a:stretch>
            <a:fillRect/>
          </a:stretch>
        </p:blipFill>
        <p:spPr>
          <a:xfrm>
            <a:off x="152400" y="1104900"/>
            <a:ext cx="5715000" cy="3735386"/>
          </a:xfrm>
          <a:prstGeom prst="rect">
            <a:avLst/>
          </a:prstGeom>
          <a:noFill/>
          <a:ln>
            <a:noFill/>
          </a:ln>
        </p:spPr>
      </p:pic>
      <p:sp>
        <p:nvSpPr>
          <p:cNvPr id="87" name="Shape 87"/>
          <p:cNvSpPr txBox="1"/>
          <p:nvPr/>
        </p:nvSpPr>
        <p:spPr>
          <a:xfrm>
            <a:off x="457200" y="5029200"/>
            <a:ext cx="8305799" cy="1676399"/>
          </a:xfrm>
          <a:prstGeom prst="rect">
            <a:avLst/>
          </a:prstGeom>
          <a:noFill/>
          <a:ln>
            <a:noFill/>
          </a:ln>
        </p:spPr>
        <p:txBody>
          <a:bodyPr anchorCtr="0" anchor="t" bIns="45700" lIns="91425" rIns="91425" tIns="45700">
            <a:noAutofit/>
          </a:bodyPr>
          <a:lstStyle/>
          <a:p>
            <a:pPr indent="-12700" lvl="0" marL="63500" marR="0" rtl="0" algn="l">
              <a:lnSpc>
                <a:spcPct val="100000"/>
              </a:lnSpc>
              <a:spcBef>
                <a:spcPts val="0"/>
              </a:spcBef>
              <a:spcAft>
                <a:spcPts val="0"/>
              </a:spcAft>
              <a:buClr>
                <a:schemeClr val="dk1"/>
              </a:buClr>
              <a:buSzPct val="25000"/>
              <a:buFont typeface="Arial"/>
              <a:buNone/>
            </a:pPr>
            <a:r>
              <a:rPr b="0" baseline="0" i="0" lang="en-US" sz="2800" u="none" cap="none" strike="noStrike">
                <a:solidFill>
                  <a:schemeClr val="dk1"/>
                </a:solidFill>
                <a:latin typeface="Arial"/>
                <a:ea typeface="Arial"/>
                <a:cs typeface="Arial"/>
                <a:sym typeface="Arial"/>
              </a:rPr>
              <a:t>The Range Block will test the light intensity from the Light Sensor Block  to see if it is in the range from 32 to 47.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